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4"/>
  </p:sldMasterIdLst>
  <p:notesMasterIdLst>
    <p:notesMasterId r:id="rId6"/>
  </p:notesMasterIdLst>
  <p:sldIdLst>
    <p:sldId id="320" r:id="rId5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B7A7C-4D43-4A92-A00F-21FC64BFFD4E}" v="12" dt="2024-03-20T23:18:41.823"/>
  </p1510:revLst>
</p1510:revInfo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5953"/>
  </p:normalViewPr>
  <p:slideViewPr>
    <p:cSldViewPr snapToGrid="0">
      <p:cViewPr varScale="1">
        <p:scale>
          <a:sx n="33" d="100"/>
          <a:sy n="33" d="100"/>
        </p:scale>
        <p:origin x="20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Sheet1!$K$1</c:f>
              <c:strCache>
                <c:ptCount val="1"/>
                <c:pt idx="0">
                  <c:v>Staff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5A-4A04-BE98-F66E5519662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5A-4A04-BE98-F66E5519662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5A-4A04-BE98-F66E5519662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E5A-4A04-BE98-F66E5519662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E5A-4A04-BE98-F66E5519662C}"/>
              </c:ext>
            </c:extLst>
          </c:dPt>
          <c:cat>
            <c:strRef>
              <c:f>Sheet1!$J$2:$J$6</c:f>
              <c:strCache>
                <c:ptCount val="5"/>
                <c:pt idx="0">
                  <c:v>Walk</c:v>
                </c:pt>
                <c:pt idx="1">
                  <c:v>Cycle</c:v>
                </c:pt>
                <c:pt idx="2">
                  <c:v>Car</c:v>
                </c:pt>
                <c:pt idx="3">
                  <c:v>Bus</c:v>
                </c:pt>
                <c:pt idx="4">
                  <c:v>Train</c:v>
                </c:pt>
              </c:strCache>
            </c:strRef>
          </c:cat>
          <c:val>
            <c:numRef>
              <c:f>Sheet1!$K$2:$K$6</c:f>
              <c:numCache>
                <c:formatCode>General</c:formatCode>
                <c:ptCount val="5"/>
                <c:pt idx="0">
                  <c:v>30</c:v>
                </c:pt>
                <c:pt idx="1">
                  <c:v>15</c:v>
                </c:pt>
                <c:pt idx="2">
                  <c:v>35</c:v>
                </c:pt>
                <c:pt idx="3">
                  <c:v>15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E5A-4A04-BE98-F66E55196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Sheet1!$M$1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F3-46AC-BA48-C66373C6EE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F3-46AC-BA48-C66373C6EE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F3-46AC-BA48-C66373C6EE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F3-46AC-BA48-C66373C6EE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2F3-46AC-BA48-C66373C6EE3E}"/>
              </c:ext>
            </c:extLst>
          </c:dPt>
          <c:cat>
            <c:strRef>
              <c:f>Sheet1!$L$2:$L$6</c:f>
              <c:strCache>
                <c:ptCount val="5"/>
                <c:pt idx="0">
                  <c:v>Walk</c:v>
                </c:pt>
                <c:pt idx="1">
                  <c:v>Cycle</c:v>
                </c:pt>
                <c:pt idx="2">
                  <c:v>Car</c:v>
                </c:pt>
                <c:pt idx="3">
                  <c:v>Bus</c:v>
                </c:pt>
                <c:pt idx="4">
                  <c:v>Train</c:v>
                </c:pt>
              </c:strCache>
            </c:strRef>
          </c:cat>
          <c:val>
            <c:numRef>
              <c:f>Sheet1!$M$2:$M$6</c:f>
              <c:numCache>
                <c:formatCode>General</c:formatCode>
                <c:ptCount val="5"/>
                <c:pt idx="0">
                  <c:v>45</c:v>
                </c:pt>
                <c:pt idx="1">
                  <c:v>15</c:v>
                </c:pt>
                <c:pt idx="2">
                  <c:v>25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2F3-46AC-BA48-C66373C6E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53E6CB-D430-4065-A9AF-ADA18ED1C359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2045BBF-14F8-473A-B400-7C240F178F3E}">
      <dgm:prSet phldrT="[Text]"/>
      <dgm:spPr/>
      <dgm:t>
        <a:bodyPr/>
        <a:lstStyle/>
        <a:p>
          <a:r>
            <a: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Record</a:t>
          </a:r>
        </a:p>
      </dgm:t>
    </dgm:pt>
    <dgm:pt modelId="{A87A2930-6FCF-4D53-8156-25654078755A}" type="parTrans" cxnId="{8838F599-95F2-4702-BFD1-5AD30B4D7164}">
      <dgm:prSet/>
      <dgm:spPr/>
      <dgm:t>
        <a:bodyPr/>
        <a:lstStyle/>
        <a:p>
          <a:endParaRPr lang="en-GB"/>
        </a:p>
      </dgm:t>
    </dgm:pt>
    <dgm:pt modelId="{0B89AEF4-7C70-452B-8326-A170FD4EA53E}" type="sibTrans" cxnId="{8838F599-95F2-4702-BFD1-5AD30B4D7164}">
      <dgm:prSet/>
      <dgm:spPr/>
      <dgm:t>
        <a:bodyPr/>
        <a:lstStyle/>
        <a:p>
          <a:endParaRPr lang="en-GB"/>
        </a:p>
      </dgm:t>
    </dgm:pt>
    <dgm:pt modelId="{7531A128-EDFF-45D8-BD84-A6E9CD8F22A2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 users commute</a:t>
          </a:r>
        </a:p>
      </dgm:t>
    </dgm:pt>
    <dgm:pt modelId="{3B44DB22-467C-40CE-8ECA-E81F861FD084}" type="parTrans" cxnId="{AD3D4007-11B8-4635-9E65-C05A3673BCEF}">
      <dgm:prSet/>
      <dgm:spPr/>
      <dgm:t>
        <a:bodyPr/>
        <a:lstStyle/>
        <a:p>
          <a:endParaRPr lang="en-GB"/>
        </a:p>
      </dgm:t>
    </dgm:pt>
    <dgm:pt modelId="{150006D6-770F-438E-8D53-8650F1E55DE2}" type="sibTrans" cxnId="{AD3D4007-11B8-4635-9E65-C05A3673BCEF}">
      <dgm:prSet/>
      <dgm:spPr/>
      <dgm:t>
        <a:bodyPr/>
        <a:lstStyle/>
        <a:p>
          <a:endParaRPr lang="en-GB"/>
        </a:p>
      </dgm:t>
    </dgm:pt>
    <dgm:pt modelId="{8D3B8280-674E-45F3-AEFE-7E0C7E1ECA37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CarbonCommuter allows you to record your journey to and from campus via your device’s location services.</a:t>
          </a:r>
        </a:p>
      </dgm:t>
    </dgm:pt>
    <dgm:pt modelId="{849EF76A-EE93-44E0-B2E4-ACBDF7FC870D}" type="parTrans" cxnId="{DCAEA420-3B2A-4CAF-9E0C-02149E8F83A7}">
      <dgm:prSet/>
      <dgm:spPr/>
      <dgm:t>
        <a:bodyPr/>
        <a:lstStyle/>
        <a:p>
          <a:endParaRPr lang="en-GB"/>
        </a:p>
      </dgm:t>
    </dgm:pt>
    <dgm:pt modelId="{51755E8D-4800-4C9C-B3D4-80CDACD25869}" type="sibTrans" cxnId="{DCAEA420-3B2A-4CAF-9E0C-02149E8F83A7}">
      <dgm:prSet/>
      <dgm:spPr/>
      <dgm:t>
        <a:bodyPr/>
        <a:lstStyle/>
        <a:p>
          <a:endParaRPr lang="en-GB"/>
        </a:p>
      </dgm:t>
    </dgm:pt>
    <dgm:pt modelId="{9D17388B-36CA-4F5E-A44C-7F7FF05BE288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Badges + Leaderboard</a:t>
          </a:r>
        </a:p>
      </dgm:t>
    </dgm:pt>
    <dgm:pt modelId="{0E4E33A0-5BE0-4C19-8F79-D2218ACFF94D}" type="parTrans" cxnId="{6F86C34F-F0EA-4326-8A13-118BAA9BFC26}">
      <dgm:prSet/>
      <dgm:spPr/>
      <dgm:t>
        <a:bodyPr/>
        <a:lstStyle/>
        <a:p>
          <a:endParaRPr lang="en-GB"/>
        </a:p>
      </dgm:t>
    </dgm:pt>
    <dgm:pt modelId="{C967B743-53EC-4BD3-851C-F089BABC951E}" type="sibTrans" cxnId="{6F86C34F-F0EA-4326-8A13-118BAA9BFC26}">
      <dgm:prSet/>
      <dgm:spPr/>
      <dgm:t>
        <a:bodyPr/>
        <a:lstStyle/>
        <a:p>
          <a:endParaRPr lang="en-GB"/>
        </a:p>
      </dgm:t>
    </dgm:pt>
    <dgm:pt modelId="{C53DEACF-E0A6-4DFD-940C-C69F1A407D2E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CarbonCommuter has a Leaderboards where you can see the top savers, the best groups and compete for the top spot. The top savers will even earn rare badges.</a:t>
          </a:r>
        </a:p>
      </dgm:t>
    </dgm:pt>
    <dgm:pt modelId="{5071280B-E1CC-4C94-9911-C211AFBE281C}" type="parTrans" cxnId="{E9FB099A-CE0D-42EA-90FC-CCA61DCF13A7}">
      <dgm:prSet/>
      <dgm:spPr/>
      <dgm:t>
        <a:bodyPr/>
        <a:lstStyle/>
        <a:p>
          <a:endParaRPr lang="en-GB"/>
        </a:p>
      </dgm:t>
    </dgm:pt>
    <dgm:pt modelId="{442DC530-054C-4C13-A785-DC4D7EC1699B}" type="sibTrans" cxnId="{E9FB099A-CE0D-42EA-90FC-CCA61DCF13A7}">
      <dgm:prSet/>
      <dgm:spPr/>
      <dgm:t>
        <a:bodyPr/>
        <a:lstStyle/>
        <a:p>
          <a:endParaRPr lang="en-GB"/>
        </a:p>
      </dgm:t>
    </dgm:pt>
    <dgm:pt modelId="{C7DD47A8-7382-47DE-9129-300419092906}">
      <dgm:prSet phldrT="[Text]"/>
      <dgm:spPr/>
      <dgm:t>
        <a:bodyPr/>
        <a:lstStyle/>
        <a:p>
          <a:r>
            <a: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Compete</a:t>
          </a:r>
        </a:p>
      </dgm:t>
    </dgm:pt>
    <dgm:pt modelId="{256649F5-5A03-4D8A-8C46-EB5EB3BE1FE7}" type="sibTrans" cxnId="{7A87C77C-3261-4D75-A9B3-BA04FEFFA330}">
      <dgm:prSet/>
      <dgm:spPr/>
      <dgm:t>
        <a:bodyPr/>
        <a:lstStyle/>
        <a:p>
          <a:endParaRPr lang="en-GB"/>
        </a:p>
      </dgm:t>
    </dgm:pt>
    <dgm:pt modelId="{11400197-FDFE-4947-B257-ABAAA10D07B5}" type="parTrans" cxnId="{7A87C77C-3261-4D75-A9B3-BA04FEFFA330}">
      <dgm:prSet/>
      <dgm:spPr/>
      <dgm:t>
        <a:bodyPr/>
        <a:lstStyle/>
        <a:p>
          <a:endParaRPr lang="en-GB"/>
        </a:p>
      </dgm:t>
    </dgm:pt>
    <dgm:pt modelId="{015458B9-EA96-4259-8F91-E6FE80430150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With Friends and Societies</a:t>
          </a:r>
        </a:p>
      </dgm:t>
    </dgm:pt>
    <dgm:pt modelId="{ABA161AD-9259-4D0D-8E8E-3705FD9AC110}" type="sibTrans" cxnId="{174053FD-BFB6-49B4-A3F0-17862354527E}">
      <dgm:prSet/>
      <dgm:spPr/>
      <dgm:t>
        <a:bodyPr/>
        <a:lstStyle/>
        <a:p>
          <a:endParaRPr lang="en-GB"/>
        </a:p>
      </dgm:t>
    </dgm:pt>
    <dgm:pt modelId="{76EA7C85-86F1-4040-B1F4-96B657A8F475}" type="parTrans" cxnId="{174053FD-BFB6-49B4-A3F0-17862354527E}">
      <dgm:prSet/>
      <dgm:spPr/>
      <dgm:t>
        <a:bodyPr/>
        <a:lstStyle/>
        <a:p>
          <a:endParaRPr lang="en-GB"/>
        </a:p>
      </dgm:t>
    </dgm:pt>
    <dgm:pt modelId="{7019FF3F-335B-4CFB-8790-F3AF137AE73E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CarbonCommuter allows you to follow your friends, join groups and participate in events. </a:t>
          </a:r>
        </a:p>
      </dgm:t>
    </dgm:pt>
    <dgm:pt modelId="{F0650715-6ED9-40C0-8BBF-0A5CA8908F53}" type="sibTrans" cxnId="{F7FCCDE8-75F4-4684-85CF-5386A2CE634F}">
      <dgm:prSet/>
      <dgm:spPr/>
      <dgm:t>
        <a:bodyPr/>
        <a:lstStyle/>
        <a:p>
          <a:endParaRPr lang="en-GB"/>
        </a:p>
      </dgm:t>
    </dgm:pt>
    <dgm:pt modelId="{D87A8B10-ED7D-4E86-8C3A-4234C540D327}" type="parTrans" cxnId="{F7FCCDE8-75F4-4684-85CF-5386A2CE634F}">
      <dgm:prSet/>
      <dgm:spPr/>
      <dgm:t>
        <a:bodyPr/>
        <a:lstStyle/>
        <a:p>
          <a:endParaRPr lang="en-GB"/>
        </a:p>
      </dgm:t>
    </dgm:pt>
    <dgm:pt modelId="{8AB2623C-7EE0-4330-9CB8-7DC81826409D}">
      <dgm:prSet phldrT="[Text]"/>
      <dgm:spPr/>
      <dgm:t>
        <a:bodyPr/>
        <a:lstStyle/>
        <a:p>
          <a:r>
            <a:rPr lang="en-GB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Gamify</a:t>
          </a:r>
        </a:p>
      </dgm:t>
    </dgm:pt>
    <dgm:pt modelId="{42526676-B2F3-49B7-9620-3CC080ADA0DA}" type="sibTrans" cxnId="{B588E8D3-2498-4391-8105-36660F671CD2}">
      <dgm:prSet/>
      <dgm:spPr/>
      <dgm:t>
        <a:bodyPr/>
        <a:lstStyle/>
        <a:p>
          <a:endParaRPr lang="en-GB"/>
        </a:p>
      </dgm:t>
    </dgm:pt>
    <dgm:pt modelId="{92025496-885C-4AC0-95C8-DB000EF2B57E}" type="parTrans" cxnId="{B588E8D3-2498-4391-8105-36660F671CD2}">
      <dgm:prSet/>
      <dgm:spPr/>
      <dgm:t>
        <a:bodyPr/>
        <a:lstStyle/>
        <a:p>
          <a:endParaRPr lang="en-GB"/>
        </a:p>
      </dgm:t>
    </dgm:pt>
    <dgm:pt modelId="{3B95CE19-B56F-42F1-84F4-46A474A70278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More sustainable Journeys (Bike/Walk) have greater savings!</a:t>
          </a:r>
        </a:p>
      </dgm:t>
    </dgm:pt>
    <dgm:pt modelId="{8A79D02B-E0DF-4259-A5DE-21A7B42EFDE2}" type="parTrans" cxnId="{F5637410-9922-45A7-BFD4-4932D2EA9859}">
      <dgm:prSet/>
      <dgm:spPr/>
      <dgm:t>
        <a:bodyPr/>
        <a:lstStyle/>
        <a:p>
          <a:endParaRPr lang="en-GB"/>
        </a:p>
      </dgm:t>
    </dgm:pt>
    <dgm:pt modelId="{FD2D172C-9BC7-4E57-852B-98B6CAF9747D}" type="sibTrans" cxnId="{F5637410-9922-45A7-BFD4-4932D2EA9859}">
      <dgm:prSet/>
      <dgm:spPr/>
      <dgm:t>
        <a:bodyPr/>
        <a:lstStyle/>
        <a:p>
          <a:endParaRPr lang="en-GB"/>
        </a:p>
      </dgm:t>
    </dgm:pt>
    <dgm:pt modelId="{474D6D3A-42D5-4ED2-91C1-6C73E7DCD1F3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You can view your group and friend's progress.</a:t>
          </a:r>
        </a:p>
      </dgm:t>
    </dgm:pt>
    <dgm:pt modelId="{28B14E41-9AD6-4FE5-8DD3-74CE7475E3BE}" type="parTrans" cxnId="{D466BA90-5B59-440D-B879-B07CEE437132}">
      <dgm:prSet/>
      <dgm:spPr/>
      <dgm:t>
        <a:bodyPr/>
        <a:lstStyle/>
        <a:p>
          <a:endParaRPr lang="en-GB"/>
        </a:p>
      </dgm:t>
    </dgm:pt>
    <dgm:pt modelId="{2141CDC3-71F1-4D23-9739-646060D2C8C1}" type="sibTrans" cxnId="{D466BA90-5B59-440D-B879-B07CEE437132}">
      <dgm:prSet/>
      <dgm:spPr/>
      <dgm:t>
        <a:bodyPr/>
        <a:lstStyle/>
        <a:p>
          <a:endParaRPr lang="en-GB"/>
        </a:p>
      </dgm:t>
    </dgm:pt>
    <dgm:pt modelId="{B251B467-A096-4DE7-9FB3-1F8B447FD65B}" type="pres">
      <dgm:prSet presAssocID="{8453E6CB-D430-4065-A9AF-ADA18ED1C35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4A32FCA0-82FF-466C-8EF9-20A350E032D0}" type="pres">
      <dgm:prSet presAssocID="{22045BBF-14F8-473A-B400-7C240F178F3E}" presName="composite" presStyleCnt="0"/>
      <dgm:spPr/>
    </dgm:pt>
    <dgm:pt modelId="{EC3CB4EA-7502-4524-A7B5-34C28D5E859F}" type="pres">
      <dgm:prSet presAssocID="{22045BBF-14F8-473A-B400-7C240F178F3E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12015392-C536-48BD-9732-EFEFC51A248C}" type="pres">
      <dgm:prSet presAssocID="{22045BBF-14F8-473A-B400-7C240F178F3E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11985E42-9CF8-4980-A8C9-0FDA8E935287}" type="pres">
      <dgm:prSet presAssocID="{22045BBF-14F8-473A-B400-7C240F178F3E}" presName="Accent" presStyleLbl="parChTrans1D1" presStyleIdx="0" presStyleCnt="3"/>
      <dgm:spPr/>
    </dgm:pt>
    <dgm:pt modelId="{F92DBB84-35F7-4AD0-85C4-EA973743F54C}" type="pres">
      <dgm:prSet presAssocID="{22045BBF-14F8-473A-B400-7C240F178F3E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D8BBDDD9-3DBE-4CEF-8248-37BAAABD26EB}" type="pres">
      <dgm:prSet presAssocID="{0B89AEF4-7C70-452B-8326-A170FD4EA53E}" presName="sibTrans" presStyleCnt="0"/>
      <dgm:spPr/>
    </dgm:pt>
    <dgm:pt modelId="{B5E964D3-A2AE-4882-9ED7-985FE04A45FC}" type="pres">
      <dgm:prSet presAssocID="{C7DD47A8-7382-47DE-9129-300419092906}" presName="composite" presStyleCnt="0"/>
      <dgm:spPr/>
    </dgm:pt>
    <dgm:pt modelId="{D7A854C1-AC79-4FC1-A290-2FE1BCA33ACE}" type="pres">
      <dgm:prSet presAssocID="{C7DD47A8-7382-47DE-9129-300419092906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33B54078-23FA-40A7-ADC1-595D0B825124}" type="pres">
      <dgm:prSet presAssocID="{C7DD47A8-7382-47DE-9129-300419092906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572D50BF-4A93-4A4C-A2CD-AC6A44A21273}" type="pres">
      <dgm:prSet presAssocID="{C7DD47A8-7382-47DE-9129-300419092906}" presName="Accent" presStyleLbl="parChTrans1D1" presStyleIdx="1" presStyleCnt="3"/>
      <dgm:spPr/>
    </dgm:pt>
    <dgm:pt modelId="{88B8249A-41EF-44D2-933F-769B964A9844}" type="pres">
      <dgm:prSet presAssocID="{C7DD47A8-7382-47DE-9129-300419092906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DD52446F-AACB-4AB7-ADAE-85BB1566B57E}" type="pres">
      <dgm:prSet presAssocID="{256649F5-5A03-4D8A-8C46-EB5EB3BE1FE7}" presName="sibTrans" presStyleCnt="0"/>
      <dgm:spPr/>
    </dgm:pt>
    <dgm:pt modelId="{E88493E6-E5BC-41CE-B8B9-02E977E3B46C}" type="pres">
      <dgm:prSet presAssocID="{8AB2623C-7EE0-4330-9CB8-7DC81826409D}" presName="composite" presStyleCnt="0"/>
      <dgm:spPr/>
    </dgm:pt>
    <dgm:pt modelId="{9173902D-D3AE-4A8F-8412-A7A9C0CB1972}" type="pres">
      <dgm:prSet presAssocID="{8AB2623C-7EE0-4330-9CB8-7DC81826409D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5A75BFF4-62BA-4978-AB65-EC052C6825AE}" type="pres">
      <dgm:prSet presAssocID="{8AB2623C-7EE0-4330-9CB8-7DC81826409D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1D62D755-3446-4BB9-A854-EFB82D545C31}" type="pres">
      <dgm:prSet presAssocID="{8AB2623C-7EE0-4330-9CB8-7DC81826409D}" presName="Accent" presStyleLbl="parChTrans1D1" presStyleIdx="2" presStyleCnt="3"/>
      <dgm:spPr/>
    </dgm:pt>
    <dgm:pt modelId="{AE306641-4D42-48D1-AFBE-0EC2874578D1}" type="pres">
      <dgm:prSet presAssocID="{8AB2623C-7EE0-4330-9CB8-7DC81826409D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A438E00-1D87-4266-909F-9DF35760E2A2}" type="presOf" srcId="{9D17388B-36CA-4F5E-A44C-7F7FF05BE288}" destId="{9173902D-D3AE-4A8F-8412-A7A9C0CB1972}" srcOrd="0" destOrd="0" presId="urn:microsoft.com/office/officeart/2011/layout/TabList"/>
    <dgm:cxn modelId="{CB23BD02-2BF5-4B93-934C-1B19957237D5}" type="presOf" srcId="{22045BBF-14F8-473A-B400-7C240F178F3E}" destId="{12015392-C536-48BD-9732-EFEFC51A248C}" srcOrd="0" destOrd="0" presId="urn:microsoft.com/office/officeart/2011/layout/TabList"/>
    <dgm:cxn modelId="{22639503-7321-4CFE-81F6-4CCD72FD1993}" type="presOf" srcId="{7019FF3F-335B-4CFB-8790-F3AF137AE73E}" destId="{88B8249A-41EF-44D2-933F-769B964A9844}" srcOrd="0" destOrd="0" presId="urn:microsoft.com/office/officeart/2011/layout/TabList"/>
    <dgm:cxn modelId="{AD3D4007-11B8-4635-9E65-C05A3673BCEF}" srcId="{22045BBF-14F8-473A-B400-7C240F178F3E}" destId="{7531A128-EDFF-45D8-BD84-A6E9CD8F22A2}" srcOrd="0" destOrd="0" parTransId="{3B44DB22-467C-40CE-8ECA-E81F861FD084}" sibTransId="{150006D6-770F-438E-8D53-8650F1E55DE2}"/>
    <dgm:cxn modelId="{FA394D0E-B5F5-48E8-AD69-EB11840E70B0}" type="presOf" srcId="{474D6D3A-42D5-4ED2-91C1-6C73E7DCD1F3}" destId="{88B8249A-41EF-44D2-933F-769B964A9844}" srcOrd="0" destOrd="1" presId="urn:microsoft.com/office/officeart/2011/layout/TabList"/>
    <dgm:cxn modelId="{F5637410-9922-45A7-BFD4-4932D2EA9859}" srcId="{22045BBF-14F8-473A-B400-7C240F178F3E}" destId="{3B95CE19-B56F-42F1-84F4-46A474A70278}" srcOrd="2" destOrd="0" parTransId="{8A79D02B-E0DF-4259-A5DE-21A7B42EFDE2}" sibTransId="{FD2D172C-9BC7-4E57-852B-98B6CAF9747D}"/>
    <dgm:cxn modelId="{DCAEA420-3B2A-4CAF-9E0C-02149E8F83A7}" srcId="{22045BBF-14F8-473A-B400-7C240F178F3E}" destId="{8D3B8280-674E-45F3-AEFE-7E0C7E1ECA37}" srcOrd="1" destOrd="0" parTransId="{849EF76A-EE93-44E0-B2E4-ACBDF7FC870D}" sibTransId="{51755E8D-4800-4C9C-B3D4-80CDACD25869}"/>
    <dgm:cxn modelId="{96D4B125-AD55-43D7-90EE-F8F294D26BC0}" type="presOf" srcId="{C7DD47A8-7382-47DE-9129-300419092906}" destId="{33B54078-23FA-40A7-ADC1-595D0B825124}" srcOrd="0" destOrd="0" presId="urn:microsoft.com/office/officeart/2011/layout/TabList"/>
    <dgm:cxn modelId="{C1E8254D-59B5-44E9-8541-8C00625AD505}" type="presOf" srcId="{8D3B8280-674E-45F3-AEFE-7E0C7E1ECA37}" destId="{F92DBB84-35F7-4AD0-85C4-EA973743F54C}" srcOrd="0" destOrd="0" presId="urn:microsoft.com/office/officeart/2011/layout/TabList"/>
    <dgm:cxn modelId="{6F86C34F-F0EA-4326-8A13-118BAA9BFC26}" srcId="{8AB2623C-7EE0-4330-9CB8-7DC81826409D}" destId="{9D17388B-36CA-4F5E-A44C-7F7FF05BE288}" srcOrd="0" destOrd="0" parTransId="{0E4E33A0-5BE0-4C19-8F79-D2218ACFF94D}" sibTransId="{C967B743-53EC-4BD3-851C-F089BABC951E}"/>
    <dgm:cxn modelId="{148BD150-D626-4AB4-879E-B115A91B0ACA}" type="presOf" srcId="{3B95CE19-B56F-42F1-84F4-46A474A70278}" destId="{F92DBB84-35F7-4AD0-85C4-EA973743F54C}" srcOrd="0" destOrd="1" presId="urn:microsoft.com/office/officeart/2011/layout/TabList"/>
    <dgm:cxn modelId="{7A87C77C-3261-4D75-A9B3-BA04FEFFA330}" srcId="{8453E6CB-D430-4065-A9AF-ADA18ED1C359}" destId="{C7DD47A8-7382-47DE-9129-300419092906}" srcOrd="1" destOrd="0" parTransId="{11400197-FDFE-4947-B257-ABAAA10D07B5}" sibTransId="{256649F5-5A03-4D8A-8C46-EB5EB3BE1FE7}"/>
    <dgm:cxn modelId="{D466BA90-5B59-440D-B879-B07CEE437132}" srcId="{C7DD47A8-7382-47DE-9129-300419092906}" destId="{474D6D3A-42D5-4ED2-91C1-6C73E7DCD1F3}" srcOrd="2" destOrd="0" parTransId="{28B14E41-9AD6-4FE5-8DD3-74CE7475E3BE}" sibTransId="{2141CDC3-71F1-4D23-9739-646060D2C8C1}"/>
    <dgm:cxn modelId="{7671DD96-F5C7-4A7E-913A-48708B14A66D}" type="presOf" srcId="{8453E6CB-D430-4065-A9AF-ADA18ED1C359}" destId="{B251B467-A096-4DE7-9FB3-1F8B447FD65B}" srcOrd="0" destOrd="0" presId="urn:microsoft.com/office/officeart/2011/layout/TabList"/>
    <dgm:cxn modelId="{8838F599-95F2-4702-BFD1-5AD30B4D7164}" srcId="{8453E6CB-D430-4065-A9AF-ADA18ED1C359}" destId="{22045BBF-14F8-473A-B400-7C240F178F3E}" srcOrd="0" destOrd="0" parTransId="{A87A2930-6FCF-4D53-8156-25654078755A}" sibTransId="{0B89AEF4-7C70-452B-8326-A170FD4EA53E}"/>
    <dgm:cxn modelId="{E9FB099A-CE0D-42EA-90FC-CCA61DCF13A7}" srcId="{8AB2623C-7EE0-4330-9CB8-7DC81826409D}" destId="{C53DEACF-E0A6-4DFD-940C-C69F1A407D2E}" srcOrd="1" destOrd="0" parTransId="{5071280B-E1CC-4C94-9911-C211AFBE281C}" sibTransId="{442DC530-054C-4C13-A785-DC4D7EC1699B}"/>
    <dgm:cxn modelId="{9E4E45AB-251A-4432-B721-320E34371859}" type="presOf" srcId="{8AB2623C-7EE0-4330-9CB8-7DC81826409D}" destId="{5A75BFF4-62BA-4978-AB65-EC052C6825AE}" srcOrd="0" destOrd="0" presId="urn:microsoft.com/office/officeart/2011/layout/TabList"/>
    <dgm:cxn modelId="{C5F915CC-6850-4E1D-AF14-C64BA6FADBF5}" type="presOf" srcId="{015458B9-EA96-4259-8F91-E6FE80430150}" destId="{D7A854C1-AC79-4FC1-A290-2FE1BCA33ACE}" srcOrd="0" destOrd="0" presId="urn:microsoft.com/office/officeart/2011/layout/TabList"/>
    <dgm:cxn modelId="{B588E8D3-2498-4391-8105-36660F671CD2}" srcId="{8453E6CB-D430-4065-A9AF-ADA18ED1C359}" destId="{8AB2623C-7EE0-4330-9CB8-7DC81826409D}" srcOrd="2" destOrd="0" parTransId="{92025496-885C-4AC0-95C8-DB000EF2B57E}" sibTransId="{42526676-B2F3-49B7-9620-3CC080ADA0DA}"/>
    <dgm:cxn modelId="{200356D4-6EA6-4731-A451-1A8CA92E9850}" type="presOf" srcId="{C53DEACF-E0A6-4DFD-940C-C69F1A407D2E}" destId="{AE306641-4D42-48D1-AFBE-0EC2874578D1}" srcOrd="0" destOrd="0" presId="urn:microsoft.com/office/officeart/2011/layout/TabList"/>
    <dgm:cxn modelId="{70785DE8-B12D-45C4-B047-C8F0C6BF3F73}" type="presOf" srcId="{7531A128-EDFF-45D8-BD84-A6E9CD8F22A2}" destId="{EC3CB4EA-7502-4524-A7B5-34C28D5E859F}" srcOrd="0" destOrd="0" presId="urn:microsoft.com/office/officeart/2011/layout/TabList"/>
    <dgm:cxn modelId="{F7FCCDE8-75F4-4684-85CF-5386A2CE634F}" srcId="{C7DD47A8-7382-47DE-9129-300419092906}" destId="{7019FF3F-335B-4CFB-8790-F3AF137AE73E}" srcOrd="1" destOrd="0" parTransId="{D87A8B10-ED7D-4E86-8C3A-4234C540D327}" sibTransId="{F0650715-6ED9-40C0-8BBF-0A5CA8908F53}"/>
    <dgm:cxn modelId="{174053FD-BFB6-49B4-A3F0-17862354527E}" srcId="{C7DD47A8-7382-47DE-9129-300419092906}" destId="{015458B9-EA96-4259-8F91-E6FE80430150}" srcOrd="0" destOrd="0" parTransId="{76EA7C85-86F1-4040-B1F4-96B657A8F475}" sibTransId="{ABA161AD-9259-4D0D-8E8E-3705FD9AC110}"/>
    <dgm:cxn modelId="{A4F4D318-0088-4588-BFE3-37D547E075F2}" type="presParOf" srcId="{B251B467-A096-4DE7-9FB3-1F8B447FD65B}" destId="{4A32FCA0-82FF-466C-8EF9-20A350E032D0}" srcOrd="0" destOrd="0" presId="urn:microsoft.com/office/officeart/2011/layout/TabList"/>
    <dgm:cxn modelId="{62D0E2F3-C4F1-4568-B95D-DC191E560AA4}" type="presParOf" srcId="{4A32FCA0-82FF-466C-8EF9-20A350E032D0}" destId="{EC3CB4EA-7502-4524-A7B5-34C28D5E859F}" srcOrd="0" destOrd="0" presId="urn:microsoft.com/office/officeart/2011/layout/TabList"/>
    <dgm:cxn modelId="{6257A27F-2CBC-4FA9-94F2-F20C7EFF5225}" type="presParOf" srcId="{4A32FCA0-82FF-466C-8EF9-20A350E032D0}" destId="{12015392-C536-48BD-9732-EFEFC51A248C}" srcOrd="1" destOrd="0" presId="urn:microsoft.com/office/officeart/2011/layout/TabList"/>
    <dgm:cxn modelId="{7EB5F42A-7B19-47C3-A0BC-C22D3DCAE0B0}" type="presParOf" srcId="{4A32FCA0-82FF-466C-8EF9-20A350E032D0}" destId="{11985E42-9CF8-4980-A8C9-0FDA8E935287}" srcOrd="2" destOrd="0" presId="urn:microsoft.com/office/officeart/2011/layout/TabList"/>
    <dgm:cxn modelId="{F9605B81-00D9-4719-8FC4-C1564FC89DCD}" type="presParOf" srcId="{B251B467-A096-4DE7-9FB3-1F8B447FD65B}" destId="{F92DBB84-35F7-4AD0-85C4-EA973743F54C}" srcOrd="1" destOrd="0" presId="urn:microsoft.com/office/officeart/2011/layout/TabList"/>
    <dgm:cxn modelId="{314CF0F9-E132-42A4-8111-A7B9D5C05B25}" type="presParOf" srcId="{B251B467-A096-4DE7-9FB3-1F8B447FD65B}" destId="{D8BBDDD9-3DBE-4CEF-8248-37BAAABD26EB}" srcOrd="2" destOrd="0" presId="urn:microsoft.com/office/officeart/2011/layout/TabList"/>
    <dgm:cxn modelId="{3EF9B9A2-6C6F-4DF7-8B9B-73D878D98FBE}" type="presParOf" srcId="{B251B467-A096-4DE7-9FB3-1F8B447FD65B}" destId="{B5E964D3-A2AE-4882-9ED7-985FE04A45FC}" srcOrd="3" destOrd="0" presId="urn:microsoft.com/office/officeart/2011/layout/TabList"/>
    <dgm:cxn modelId="{60555A15-6FC3-4F75-940E-62084E4DF0DC}" type="presParOf" srcId="{B5E964D3-A2AE-4882-9ED7-985FE04A45FC}" destId="{D7A854C1-AC79-4FC1-A290-2FE1BCA33ACE}" srcOrd="0" destOrd="0" presId="urn:microsoft.com/office/officeart/2011/layout/TabList"/>
    <dgm:cxn modelId="{76F842AB-EE26-4AC8-AB84-D1CF46484CD3}" type="presParOf" srcId="{B5E964D3-A2AE-4882-9ED7-985FE04A45FC}" destId="{33B54078-23FA-40A7-ADC1-595D0B825124}" srcOrd="1" destOrd="0" presId="urn:microsoft.com/office/officeart/2011/layout/TabList"/>
    <dgm:cxn modelId="{85CB034F-5D35-4281-A341-FA3FA76C88D5}" type="presParOf" srcId="{B5E964D3-A2AE-4882-9ED7-985FE04A45FC}" destId="{572D50BF-4A93-4A4C-A2CD-AC6A44A21273}" srcOrd="2" destOrd="0" presId="urn:microsoft.com/office/officeart/2011/layout/TabList"/>
    <dgm:cxn modelId="{71819C0D-0805-4160-B7BB-419B2972CFF7}" type="presParOf" srcId="{B251B467-A096-4DE7-9FB3-1F8B447FD65B}" destId="{88B8249A-41EF-44D2-933F-769B964A9844}" srcOrd="4" destOrd="0" presId="urn:microsoft.com/office/officeart/2011/layout/TabList"/>
    <dgm:cxn modelId="{62C3CB69-6F00-4205-895F-FAC6632580FC}" type="presParOf" srcId="{B251B467-A096-4DE7-9FB3-1F8B447FD65B}" destId="{DD52446F-AACB-4AB7-ADAE-85BB1566B57E}" srcOrd="5" destOrd="0" presId="urn:microsoft.com/office/officeart/2011/layout/TabList"/>
    <dgm:cxn modelId="{2FF4CFBE-DB9B-4EAA-98C6-197C07B1178B}" type="presParOf" srcId="{B251B467-A096-4DE7-9FB3-1F8B447FD65B}" destId="{E88493E6-E5BC-41CE-B8B9-02E977E3B46C}" srcOrd="6" destOrd="0" presId="urn:microsoft.com/office/officeart/2011/layout/TabList"/>
    <dgm:cxn modelId="{0894AA47-799F-4797-BED9-62CCA81BC411}" type="presParOf" srcId="{E88493E6-E5BC-41CE-B8B9-02E977E3B46C}" destId="{9173902D-D3AE-4A8F-8412-A7A9C0CB1972}" srcOrd="0" destOrd="0" presId="urn:microsoft.com/office/officeart/2011/layout/TabList"/>
    <dgm:cxn modelId="{63AEC53D-EFDD-4F70-91CA-290F7C855E02}" type="presParOf" srcId="{E88493E6-E5BC-41CE-B8B9-02E977E3B46C}" destId="{5A75BFF4-62BA-4978-AB65-EC052C6825AE}" srcOrd="1" destOrd="0" presId="urn:microsoft.com/office/officeart/2011/layout/TabList"/>
    <dgm:cxn modelId="{201245E5-B3FA-4783-BBA3-76D313D933B7}" type="presParOf" srcId="{E88493E6-E5BC-41CE-B8B9-02E977E3B46C}" destId="{1D62D755-3446-4BB9-A854-EFB82D545C31}" srcOrd="2" destOrd="0" presId="urn:microsoft.com/office/officeart/2011/layout/TabList"/>
    <dgm:cxn modelId="{E3E82392-D428-4F2B-A861-B029AF88CF3A}" type="presParOf" srcId="{B251B467-A096-4DE7-9FB3-1F8B447FD65B}" destId="{AE306641-4D42-48D1-AFBE-0EC2874578D1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DB3E0C-0D23-47AB-97E1-D6D17CC94BC4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85820580-AFCF-43E6-8E28-892AF8C34244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More people taking sustainable journeys</a:t>
          </a:r>
        </a:p>
      </dgm:t>
    </dgm:pt>
    <dgm:pt modelId="{0C51CFC5-CD34-402D-884A-D09CF636D833}" type="parTrans" cxnId="{984A0C6C-0CC1-4E05-A445-86245DDEA760}">
      <dgm:prSet/>
      <dgm:spPr/>
      <dgm:t>
        <a:bodyPr/>
        <a:lstStyle/>
        <a:p>
          <a:endParaRPr lang="en-GB"/>
        </a:p>
      </dgm:t>
    </dgm:pt>
    <dgm:pt modelId="{D94DBC2A-1337-4721-A5C7-26C55B1A9F24}" type="sibTrans" cxnId="{984A0C6C-0CC1-4E05-A445-86245DDEA760}">
      <dgm:prSet/>
      <dgm:spPr/>
      <dgm:t>
        <a:bodyPr/>
        <a:lstStyle/>
        <a:p>
          <a:endParaRPr lang="en-GB"/>
        </a:p>
      </dgm:t>
    </dgm:pt>
    <dgm:pt modelId="{16E2A8A8-FB91-42BE-9E35-19EDBF666EF5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Less greenhouse gas emissions caused by students</a:t>
          </a:r>
        </a:p>
      </dgm:t>
    </dgm:pt>
    <dgm:pt modelId="{0A17DA39-8424-4B56-B173-AF44607E1074}" type="parTrans" cxnId="{2024ADBF-4FE0-4883-98B7-015DAE1E36DB}">
      <dgm:prSet/>
      <dgm:spPr/>
      <dgm:t>
        <a:bodyPr/>
        <a:lstStyle/>
        <a:p>
          <a:endParaRPr lang="en-GB"/>
        </a:p>
      </dgm:t>
    </dgm:pt>
    <dgm:pt modelId="{C7AE7A92-4F56-4065-A1A9-BB16F816E57D}" type="sibTrans" cxnId="{2024ADBF-4FE0-4883-98B7-015DAE1E36DB}">
      <dgm:prSet/>
      <dgm:spPr/>
      <dgm:t>
        <a:bodyPr/>
        <a:lstStyle/>
        <a:p>
          <a:endParaRPr lang="en-GB"/>
        </a:p>
      </dgm:t>
    </dgm:pt>
    <dgm:pt modelId="{127803EC-F8A4-4D13-B65E-3D1D369E1C25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University closer to net zero goal</a:t>
          </a:r>
        </a:p>
      </dgm:t>
    </dgm:pt>
    <dgm:pt modelId="{EA688C6C-47A4-4392-BC7F-74AF4B2A1FBF}" type="parTrans" cxnId="{FB15D69A-5C6C-4643-B12E-55739490775B}">
      <dgm:prSet/>
      <dgm:spPr/>
      <dgm:t>
        <a:bodyPr/>
        <a:lstStyle/>
        <a:p>
          <a:endParaRPr lang="en-GB"/>
        </a:p>
      </dgm:t>
    </dgm:pt>
    <dgm:pt modelId="{3F0FE7B7-6A9C-4326-B0B3-4D7EBF275B5E}" type="sibTrans" cxnId="{FB15D69A-5C6C-4643-B12E-55739490775B}">
      <dgm:prSet/>
      <dgm:spPr/>
      <dgm:t>
        <a:bodyPr/>
        <a:lstStyle/>
        <a:p>
          <a:endParaRPr lang="en-GB"/>
        </a:p>
      </dgm:t>
    </dgm:pt>
    <dgm:pt modelId="{3A795C25-5B80-43E9-83EB-BD28470C36E2}" type="pres">
      <dgm:prSet presAssocID="{04DB3E0C-0D23-47AB-97E1-D6D17CC94BC4}" presName="Name0" presStyleCnt="0">
        <dgm:presLayoutVars>
          <dgm:dir/>
          <dgm:animLvl val="lvl"/>
          <dgm:resizeHandles val="exact"/>
        </dgm:presLayoutVars>
      </dgm:prSet>
      <dgm:spPr/>
    </dgm:pt>
    <dgm:pt modelId="{400AECCF-96CB-48B5-BD59-1FF717BEA3FE}" type="pres">
      <dgm:prSet presAssocID="{04DB3E0C-0D23-47AB-97E1-D6D17CC94BC4}" presName="dummy" presStyleCnt="0"/>
      <dgm:spPr/>
    </dgm:pt>
    <dgm:pt modelId="{9C315CB3-E9D5-486B-91DF-EAC0AD44578E}" type="pres">
      <dgm:prSet presAssocID="{04DB3E0C-0D23-47AB-97E1-D6D17CC94BC4}" presName="linH" presStyleCnt="0"/>
      <dgm:spPr/>
    </dgm:pt>
    <dgm:pt modelId="{6CF20923-8F36-4CBE-88EF-FD3210111DE2}" type="pres">
      <dgm:prSet presAssocID="{04DB3E0C-0D23-47AB-97E1-D6D17CC94BC4}" presName="padding1" presStyleCnt="0"/>
      <dgm:spPr/>
    </dgm:pt>
    <dgm:pt modelId="{54F1622D-CB59-4D1E-B1DA-F5FEDA3C3DB0}" type="pres">
      <dgm:prSet presAssocID="{85820580-AFCF-43E6-8E28-892AF8C34244}" presName="linV" presStyleCnt="0"/>
      <dgm:spPr/>
    </dgm:pt>
    <dgm:pt modelId="{435E979B-30EA-4745-A701-B6C3106B36A5}" type="pres">
      <dgm:prSet presAssocID="{85820580-AFCF-43E6-8E28-892AF8C34244}" presName="spVertical1" presStyleCnt="0"/>
      <dgm:spPr/>
    </dgm:pt>
    <dgm:pt modelId="{C624856A-927E-483F-A0D1-59724948ED65}" type="pres">
      <dgm:prSet presAssocID="{85820580-AFCF-43E6-8E28-892AF8C34244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700D9FE-2F96-4653-A59A-751AE7495999}" type="pres">
      <dgm:prSet presAssocID="{85820580-AFCF-43E6-8E28-892AF8C34244}" presName="spVertical2" presStyleCnt="0"/>
      <dgm:spPr/>
    </dgm:pt>
    <dgm:pt modelId="{F8623299-1093-410C-9674-F8F8A5A7CB56}" type="pres">
      <dgm:prSet presAssocID="{85820580-AFCF-43E6-8E28-892AF8C34244}" presName="spVertical3" presStyleCnt="0"/>
      <dgm:spPr/>
    </dgm:pt>
    <dgm:pt modelId="{F027BE66-0D58-4E53-A3A4-DE7224C5E659}" type="pres">
      <dgm:prSet presAssocID="{D94DBC2A-1337-4721-A5C7-26C55B1A9F24}" presName="space" presStyleCnt="0"/>
      <dgm:spPr/>
    </dgm:pt>
    <dgm:pt modelId="{240448B6-D0C8-495A-8180-4D56CBBE19D1}" type="pres">
      <dgm:prSet presAssocID="{16E2A8A8-FB91-42BE-9E35-19EDBF666EF5}" presName="linV" presStyleCnt="0"/>
      <dgm:spPr/>
    </dgm:pt>
    <dgm:pt modelId="{829D88AF-5132-4B2A-AD71-36BA54EFB358}" type="pres">
      <dgm:prSet presAssocID="{16E2A8A8-FB91-42BE-9E35-19EDBF666EF5}" presName="spVertical1" presStyleCnt="0"/>
      <dgm:spPr/>
    </dgm:pt>
    <dgm:pt modelId="{24E153FE-AACE-4A86-A528-C7452D94E223}" type="pres">
      <dgm:prSet presAssocID="{16E2A8A8-FB91-42BE-9E35-19EDBF666EF5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FFC89F8-FBDE-41C4-8D18-0ECBFBC5A6EB}" type="pres">
      <dgm:prSet presAssocID="{16E2A8A8-FB91-42BE-9E35-19EDBF666EF5}" presName="spVertical2" presStyleCnt="0"/>
      <dgm:spPr/>
    </dgm:pt>
    <dgm:pt modelId="{0EE340DD-E2F2-441F-AF83-16098BE2C8C0}" type="pres">
      <dgm:prSet presAssocID="{16E2A8A8-FB91-42BE-9E35-19EDBF666EF5}" presName="spVertical3" presStyleCnt="0"/>
      <dgm:spPr/>
    </dgm:pt>
    <dgm:pt modelId="{F9E6F5DB-8AC0-406A-93EB-00F8E6A3D960}" type="pres">
      <dgm:prSet presAssocID="{C7AE7A92-4F56-4065-A1A9-BB16F816E57D}" presName="space" presStyleCnt="0"/>
      <dgm:spPr/>
    </dgm:pt>
    <dgm:pt modelId="{B67C0358-5DC9-4F08-A60D-F9237DA7E01D}" type="pres">
      <dgm:prSet presAssocID="{127803EC-F8A4-4D13-B65E-3D1D369E1C25}" presName="linV" presStyleCnt="0"/>
      <dgm:spPr/>
    </dgm:pt>
    <dgm:pt modelId="{67A016EB-BABF-40E9-BCF3-93ADCA6F3D11}" type="pres">
      <dgm:prSet presAssocID="{127803EC-F8A4-4D13-B65E-3D1D369E1C25}" presName="spVertical1" presStyleCnt="0"/>
      <dgm:spPr/>
    </dgm:pt>
    <dgm:pt modelId="{0A7D2C16-32C5-48DC-B951-722B2A1D2D54}" type="pres">
      <dgm:prSet presAssocID="{127803EC-F8A4-4D13-B65E-3D1D369E1C25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1CA3779-D95B-4DC2-9AA3-163BECCD08BD}" type="pres">
      <dgm:prSet presAssocID="{127803EC-F8A4-4D13-B65E-3D1D369E1C25}" presName="spVertical2" presStyleCnt="0"/>
      <dgm:spPr/>
    </dgm:pt>
    <dgm:pt modelId="{12ECE37D-D625-4B92-95F2-1A04381687D3}" type="pres">
      <dgm:prSet presAssocID="{127803EC-F8A4-4D13-B65E-3D1D369E1C25}" presName="spVertical3" presStyleCnt="0"/>
      <dgm:spPr/>
    </dgm:pt>
    <dgm:pt modelId="{17D4714E-C393-4074-AAEC-8A2275AAEEAE}" type="pres">
      <dgm:prSet presAssocID="{04DB3E0C-0D23-47AB-97E1-D6D17CC94BC4}" presName="padding2" presStyleCnt="0"/>
      <dgm:spPr/>
    </dgm:pt>
    <dgm:pt modelId="{9B0E4ED6-D740-49D1-ABAB-7B4BB5CFE612}" type="pres">
      <dgm:prSet presAssocID="{04DB3E0C-0D23-47AB-97E1-D6D17CC94BC4}" presName="negArrow" presStyleCnt="0"/>
      <dgm:spPr/>
    </dgm:pt>
    <dgm:pt modelId="{02C44B81-F5DE-4862-85BC-15BC6B497DD1}" type="pres">
      <dgm:prSet presAssocID="{04DB3E0C-0D23-47AB-97E1-D6D17CC94BC4}" presName="backgroundArrow" presStyleLbl="node1" presStyleIdx="0" presStyleCnt="1" custLinFactNeighborY="668"/>
      <dgm:spPr/>
    </dgm:pt>
  </dgm:ptLst>
  <dgm:cxnLst>
    <dgm:cxn modelId="{CAE79F19-57F6-4A8E-8573-7335F89A81C8}" type="presOf" srcId="{85820580-AFCF-43E6-8E28-892AF8C34244}" destId="{C624856A-927E-483F-A0D1-59724948ED65}" srcOrd="0" destOrd="0" presId="urn:microsoft.com/office/officeart/2005/8/layout/hProcess3"/>
    <dgm:cxn modelId="{E1FE7125-698E-490E-B841-AD2425C2346A}" type="presOf" srcId="{127803EC-F8A4-4D13-B65E-3D1D369E1C25}" destId="{0A7D2C16-32C5-48DC-B951-722B2A1D2D54}" srcOrd="0" destOrd="0" presId="urn:microsoft.com/office/officeart/2005/8/layout/hProcess3"/>
    <dgm:cxn modelId="{984A0C6C-0CC1-4E05-A445-86245DDEA760}" srcId="{04DB3E0C-0D23-47AB-97E1-D6D17CC94BC4}" destId="{85820580-AFCF-43E6-8E28-892AF8C34244}" srcOrd="0" destOrd="0" parTransId="{0C51CFC5-CD34-402D-884A-D09CF636D833}" sibTransId="{D94DBC2A-1337-4721-A5C7-26C55B1A9F24}"/>
    <dgm:cxn modelId="{48947691-1535-4578-88C0-057B18780371}" type="presOf" srcId="{04DB3E0C-0D23-47AB-97E1-D6D17CC94BC4}" destId="{3A795C25-5B80-43E9-83EB-BD28470C36E2}" srcOrd="0" destOrd="0" presId="urn:microsoft.com/office/officeart/2005/8/layout/hProcess3"/>
    <dgm:cxn modelId="{FB15D69A-5C6C-4643-B12E-55739490775B}" srcId="{04DB3E0C-0D23-47AB-97E1-D6D17CC94BC4}" destId="{127803EC-F8A4-4D13-B65E-3D1D369E1C25}" srcOrd="2" destOrd="0" parTransId="{EA688C6C-47A4-4392-BC7F-74AF4B2A1FBF}" sibTransId="{3F0FE7B7-6A9C-4326-B0B3-4D7EBF275B5E}"/>
    <dgm:cxn modelId="{2024ADBF-4FE0-4883-98B7-015DAE1E36DB}" srcId="{04DB3E0C-0D23-47AB-97E1-D6D17CC94BC4}" destId="{16E2A8A8-FB91-42BE-9E35-19EDBF666EF5}" srcOrd="1" destOrd="0" parTransId="{0A17DA39-8424-4B56-B173-AF44607E1074}" sibTransId="{C7AE7A92-4F56-4065-A1A9-BB16F816E57D}"/>
    <dgm:cxn modelId="{4710ABC4-7B80-410E-8D66-C9B88D48846A}" type="presOf" srcId="{16E2A8A8-FB91-42BE-9E35-19EDBF666EF5}" destId="{24E153FE-AACE-4A86-A528-C7452D94E223}" srcOrd="0" destOrd="0" presId="urn:microsoft.com/office/officeart/2005/8/layout/hProcess3"/>
    <dgm:cxn modelId="{B8566A44-80CF-45E6-8134-BDCEC7DB62D1}" type="presParOf" srcId="{3A795C25-5B80-43E9-83EB-BD28470C36E2}" destId="{400AECCF-96CB-48B5-BD59-1FF717BEA3FE}" srcOrd="0" destOrd="0" presId="urn:microsoft.com/office/officeart/2005/8/layout/hProcess3"/>
    <dgm:cxn modelId="{99917EE2-B5C1-47AF-80F2-E252EE4A5D70}" type="presParOf" srcId="{3A795C25-5B80-43E9-83EB-BD28470C36E2}" destId="{9C315CB3-E9D5-486B-91DF-EAC0AD44578E}" srcOrd="1" destOrd="0" presId="urn:microsoft.com/office/officeart/2005/8/layout/hProcess3"/>
    <dgm:cxn modelId="{DC8885B0-38C5-4412-AAA5-8338346C008E}" type="presParOf" srcId="{9C315CB3-E9D5-486B-91DF-EAC0AD44578E}" destId="{6CF20923-8F36-4CBE-88EF-FD3210111DE2}" srcOrd="0" destOrd="0" presId="urn:microsoft.com/office/officeart/2005/8/layout/hProcess3"/>
    <dgm:cxn modelId="{CE688B7D-83D8-4337-B1CE-3CF4C697C9A1}" type="presParOf" srcId="{9C315CB3-E9D5-486B-91DF-EAC0AD44578E}" destId="{54F1622D-CB59-4D1E-B1DA-F5FEDA3C3DB0}" srcOrd="1" destOrd="0" presId="urn:microsoft.com/office/officeart/2005/8/layout/hProcess3"/>
    <dgm:cxn modelId="{7B9E8749-85EE-4B51-82B0-E8A7DDFDF0A4}" type="presParOf" srcId="{54F1622D-CB59-4D1E-B1DA-F5FEDA3C3DB0}" destId="{435E979B-30EA-4745-A701-B6C3106B36A5}" srcOrd="0" destOrd="0" presId="urn:microsoft.com/office/officeart/2005/8/layout/hProcess3"/>
    <dgm:cxn modelId="{F7AAAC76-51DC-4560-A06A-48B74A5441C6}" type="presParOf" srcId="{54F1622D-CB59-4D1E-B1DA-F5FEDA3C3DB0}" destId="{C624856A-927E-483F-A0D1-59724948ED65}" srcOrd="1" destOrd="0" presId="urn:microsoft.com/office/officeart/2005/8/layout/hProcess3"/>
    <dgm:cxn modelId="{BD173DA7-B7B4-442B-A190-FCD94CFFB538}" type="presParOf" srcId="{54F1622D-CB59-4D1E-B1DA-F5FEDA3C3DB0}" destId="{A700D9FE-2F96-4653-A59A-751AE7495999}" srcOrd="2" destOrd="0" presId="urn:microsoft.com/office/officeart/2005/8/layout/hProcess3"/>
    <dgm:cxn modelId="{B11AB2ED-90FF-4D9D-B07B-13F74170D8AA}" type="presParOf" srcId="{54F1622D-CB59-4D1E-B1DA-F5FEDA3C3DB0}" destId="{F8623299-1093-410C-9674-F8F8A5A7CB56}" srcOrd="3" destOrd="0" presId="urn:microsoft.com/office/officeart/2005/8/layout/hProcess3"/>
    <dgm:cxn modelId="{BB3E0EE6-B57F-4B60-BA3C-1C6F600F6F01}" type="presParOf" srcId="{9C315CB3-E9D5-486B-91DF-EAC0AD44578E}" destId="{F027BE66-0D58-4E53-A3A4-DE7224C5E659}" srcOrd="2" destOrd="0" presId="urn:microsoft.com/office/officeart/2005/8/layout/hProcess3"/>
    <dgm:cxn modelId="{262FF5F9-5EDC-4362-BDC6-8746DF73385F}" type="presParOf" srcId="{9C315CB3-E9D5-486B-91DF-EAC0AD44578E}" destId="{240448B6-D0C8-495A-8180-4D56CBBE19D1}" srcOrd="3" destOrd="0" presId="urn:microsoft.com/office/officeart/2005/8/layout/hProcess3"/>
    <dgm:cxn modelId="{699FF8AA-479C-46E4-B1B8-E6F8BB506B18}" type="presParOf" srcId="{240448B6-D0C8-495A-8180-4D56CBBE19D1}" destId="{829D88AF-5132-4B2A-AD71-36BA54EFB358}" srcOrd="0" destOrd="0" presId="urn:microsoft.com/office/officeart/2005/8/layout/hProcess3"/>
    <dgm:cxn modelId="{B8343AEA-3F15-4917-996A-A8CD8732A030}" type="presParOf" srcId="{240448B6-D0C8-495A-8180-4D56CBBE19D1}" destId="{24E153FE-AACE-4A86-A528-C7452D94E223}" srcOrd="1" destOrd="0" presId="urn:microsoft.com/office/officeart/2005/8/layout/hProcess3"/>
    <dgm:cxn modelId="{5E57EE37-4ABE-4EA5-A52F-C548563483B4}" type="presParOf" srcId="{240448B6-D0C8-495A-8180-4D56CBBE19D1}" destId="{AFFC89F8-FBDE-41C4-8D18-0ECBFBC5A6EB}" srcOrd="2" destOrd="0" presId="urn:microsoft.com/office/officeart/2005/8/layout/hProcess3"/>
    <dgm:cxn modelId="{1563B1A2-5167-4D3B-8A3C-FD952E2A21D0}" type="presParOf" srcId="{240448B6-D0C8-495A-8180-4D56CBBE19D1}" destId="{0EE340DD-E2F2-441F-AF83-16098BE2C8C0}" srcOrd="3" destOrd="0" presId="urn:microsoft.com/office/officeart/2005/8/layout/hProcess3"/>
    <dgm:cxn modelId="{A643AA93-F638-4493-AA08-89F18C088E78}" type="presParOf" srcId="{9C315CB3-E9D5-486B-91DF-EAC0AD44578E}" destId="{F9E6F5DB-8AC0-406A-93EB-00F8E6A3D960}" srcOrd="4" destOrd="0" presId="urn:microsoft.com/office/officeart/2005/8/layout/hProcess3"/>
    <dgm:cxn modelId="{E4E9C94A-EDB0-4873-AD1C-3CA09E705354}" type="presParOf" srcId="{9C315CB3-E9D5-486B-91DF-EAC0AD44578E}" destId="{B67C0358-5DC9-4F08-A60D-F9237DA7E01D}" srcOrd="5" destOrd="0" presId="urn:microsoft.com/office/officeart/2005/8/layout/hProcess3"/>
    <dgm:cxn modelId="{97ECF4E0-8F21-4BCC-A24A-A4597334FCAC}" type="presParOf" srcId="{B67C0358-5DC9-4F08-A60D-F9237DA7E01D}" destId="{67A016EB-BABF-40E9-BCF3-93ADCA6F3D11}" srcOrd="0" destOrd="0" presId="urn:microsoft.com/office/officeart/2005/8/layout/hProcess3"/>
    <dgm:cxn modelId="{CEF43CA7-38C3-44BA-AC79-2E8706AB31CC}" type="presParOf" srcId="{B67C0358-5DC9-4F08-A60D-F9237DA7E01D}" destId="{0A7D2C16-32C5-48DC-B951-722B2A1D2D54}" srcOrd="1" destOrd="0" presId="urn:microsoft.com/office/officeart/2005/8/layout/hProcess3"/>
    <dgm:cxn modelId="{778ED456-FCBD-4329-AECF-5E29B3B934EC}" type="presParOf" srcId="{B67C0358-5DC9-4F08-A60D-F9237DA7E01D}" destId="{41CA3779-D95B-4DC2-9AA3-163BECCD08BD}" srcOrd="2" destOrd="0" presId="urn:microsoft.com/office/officeart/2005/8/layout/hProcess3"/>
    <dgm:cxn modelId="{EB16F9F9-5783-423B-B9A5-BE2360D79638}" type="presParOf" srcId="{B67C0358-5DC9-4F08-A60D-F9237DA7E01D}" destId="{12ECE37D-D625-4B92-95F2-1A04381687D3}" srcOrd="3" destOrd="0" presId="urn:microsoft.com/office/officeart/2005/8/layout/hProcess3"/>
    <dgm:cxn modelId="{8FB7DBFE-46D3-409C-A5C9-296254310FF5}" type="presParOf" srcId="{9C315CB3-E9D5-486B-91DF-EAC0AD44578E}" destId="{17D4714E-C393-4074-AAEC-8A2275AAEEAE}" srcOrd="6" destOrd="0" presId="urn:microsoft.com/office/officeart/2005/8/layout/hProcess3"/>
    <dgm:cxn modelId="{B869EA8B-F5EB-41A2-894F-D154D0824621}" type="presParOf" srcId="{9C315CB3-E9D5-486B-91DF-EAC0AD44578E}" destId="{9B0E4ED6-D740-49D1-ABAB-7B4BB5CFE612}" srcOrd="7" destOrd="0" presId="urn:microsoft.com/office/officeart/2005/8/layout/hProcess3"/>
    <dgm:cxn modelId="{BD83EFE3-E0BE-4EEB-BC11-A5A508177C7C}" type="presParOf" srcId="{9C315CB3-E9D5-486B-91DF-EAC0AD44578E}" destId="{02C44B81-F5DE-4862-85BC-15BC6B497DD1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3B52FF-FB95-468A-8056-F1959AF5B7D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C37F8CD-474E-442C-BCAC-619053467330}">
      <dgm:prSet phldrT="[Text]"/>
      <dgm:spPr/>
      <dgm:t>
        <a:bodyPr/>
        <a:lstStyle/>
        <a:p>
          <a:r>
            <a:rPr lang="en-GB" dirty="0"/>
            <a:t>Students</a:t>
          </a:r>
        </a:p>
      </dgm:t>
    </dgm:pt>
    <dgm:pt modelId="{381B42D5-7ADF-4536-91AB-C02D320A76AE}" type="parTrans" cxnId="{E9069FB8-EF16-4B3A-92D9-90153ADC61A1}">
      <dgm:prSet/>
      <dgm:spPr/>
      <dgm:t>
        <a:bodyPr/>
        <a:lstStyle/>
        <a:p>
          <a:endParaRPr lang="en-GB"/>
        </a:p>
      </dgm:t>
    </dgm:pt>
    <dgm:pt modelId="{24B09FC0-EFA7-4885-90DA-11E36413D9AC}" type="sibTrans" cxnId="{E9069FB8-EF16-4B3A-92D9-90153ADC61A1}">
      <dgm:prSet/>
      <dgm:spPr/>
      <dgm:t>
        <a:bodyPr/>
        <a:lstStyle/>
        <a:p>
          <a:endParaRPr lang="en-GB"/>
        </a:p>
      </dgm:t>
    </dgm:pt>
    <dgm:pt modelId="{068C2BAF-32C0-4A99-BBF3-3BF6D01D2ED9}">
      <dgm:prSet phldrT="[Text]"/>
      <dgm:spPr/>
      <dgm:t>
        <a:bodyPr/>
        <a:lstStyle/>
        <a:p>
          <a:r>
            <a:rPr lang="en-GB" dirty="0"/>
            <a:t>Staff</a:t>
          </a:r>
        </a:p>
      </dgm:t>
    </dgm:pt>
    <dgm:pt modelId="{C5504022-A3E5-43FB-A00B-0AE0198E0B40}" type="parTrans" cxnId="{E4645673-CBB8-4623-A973-FDD50FDCCEF2}">
      <dgm:prSet/>
      <dgm:spPr/>
      <dgm:t>
        <a:bodyPr/>
        <a:lstStyle/>
        <a:p>
          <a:endParaRPr lang="en-GB"/>
        </a:p>
      </dgm:t>
    </dgm:pt>
    <dgm:pt modelId="{37EE05DC-98ED-4D26-9E67-DC433416F437}" type="sibTrans" cxnId="{E4645673-CBB8-4623-A973-FDD50FDCCEF2}">
      <dgm:prSet/>
      <dgm:spPr/>
      <dgm:t>
        <a:bodyPr/>
        <a:lstStyle/>
        <a:p>
          <a:endParaRPr lang="en-GB"/>
        </a:p>
      </dgm:t>
    </dgm:pt>
    <dgm:pt modelId="{4F50CA3D-FAE0-4316-A4BF-E5BB20DBCEEE}">
      <dgm:prSet phldrT="[Text]" custT="1"/>
      <dgm:spPr/>
      <dgm:t>
        <a:bodyPr/>
        <a:lstStyle/>
        <a:p>
          <a:r>
            <a:rPr lang="en-GB" sz="700" dirty="0"/>
            <a:t>~30% of University staff drive to campus. Assuming an average distance of 3km each way, switching to cycling could save a Ton of Co2 every day</a:t>
          </a:r>
        </a:p>
      </dgm:t>
    </dgm:pt>
    <dgm:pt modelId="{6D66B3BF-39E4-4082-9B73-DB7D14DF506C}" type="parTrans" cxnId="{4F025099-165A-4D3B-AF85-66D73BEB0D05}">
      <dgm:prSet/>
      <dgm:spPr/>
      <dgm:t>
        <a:bodyPr/>
        <a:lstStyle/>
        <a:p>
          <a:endParaRPr lang="en-GB"/>
        </a:p>
      </dgm:t>
    </dgm:pt>
    <dgm:pt modelId="{37F3B492-72D5-40A9-A1B3-761A80D41D37}" type="sibTrans" cxnId="{4F025099-165A-4D3B-AF85-66D73BEB0D05}">
      <dgm:prSet/>
      <dgm:spPr/>
      <dgm:t>
        <a:bodyPr/>
        <a:lstStyle/>
        <a:p>
          <a:endParaRPr lang="en-GB"/>
        </a:p>
      </dgm:t>
    </dgm:pt>
    <dgm:pt modelId="{3E0A0072-A9E2-424A-B740-BCECD13B3C77}">
      <dgm:prSet phldrT="[Text]"/>
      <dgm:spPr/>
      <dgm:t>
        <a:bodyPr/>
        <a:lstStyle/>
        <a:p>
          <a:r>
            <a:rPr lang="en-GB" dirty="0"/>
            <a:t>Sustainable</a:t>
          </a:r>
        </a:p>
      </dgm:t>
    </dgm:pt>
    <dgm:pt modelId="{4DBFD0E5-937A-461A-81D2-E82BDFCEF487}" type="parTrans" cxnId="{917132C7-71C7-4F92-8784-02617466909D}">
      <dgm:prSet/>
      <dgm:spPr/>
      <dgm:t>
        <a:bodyPr/>
        <a:lstStyle/>
        <a:p>
          <a:endParaRPr lang="en-GB"/>
        </a:p>
      </dgm:t>
    </dgm:pt>
    <dgm:pt modelId="{2474FF9E-4BAF-4FFD-93AE-0DFA1EC3B629}" type="sibTrans" cxnId="{917132C7-71C7-4F92-8784-02617466909D}">
      <dgm:prSet/>
      <dgm:spPr/>
      <dgm:t>
        <a:bodyPr/>
        <a:lstStyle/>
        <a:p>
          <a:endParaRPr lang="en-GB"/>
        </a:p>
      </dgm:t>
    </dgm:pt>
    <dgm:pt modelId="{57774668-ADDC-4445-94D7-9AD0C2E60B47}">
      <dgm:prSet phldrT="[Text]" custT="1"/>
      <dgm:spPr/>
      <dgm:t>
        <a:bodyPr/>
        <a:lstStyle/>
        <a:p>
          <a:r>
            <a:rPr lang="en-GB" sz="600" dirty="0"/>
            <a:t>If CarbonCommuter encourages even 5% of students to make more sustainable journeys, This could add to Tons of Co2 not being emitted to our atmosphere</a:t>
          </a:r>
        </a:p>
      </dgm:t>
    </dgm:pt>
    <dgm:pt modelId="{3BF92A18-ECE2-49B6-A828-5FB5480DFCAB}" type="parTrans" cxnId="{902CE9AE-31A0-4EB3-83F1-CC4D82A0C677}">
      <dgm:prSet/>
      <dgm:spPr/>
      <dgm:t>
        <a:bodyPr/>
        <a:lstStyle/>
        <a:p>
          <a:endParaRPr lang="en-GB"/>
        </a:p>
      </dgm:t>
    </dgm:pt>
    <dgm:pt modelId="{0FDF1B0A-8C8A-4A91-AA3A-7654387740B2}" type="sibTrans" cxnId="{902CE9AE-31A0-4EB3-83F1-CC4D82A0C677}">
      <dgm:prSet/>
      <dgm:spPr/>
      <dgm:t>
        <a:bodyPr/>
        <a:lstStyle/>
        <a:p>
          <a:endParaRPr lang="en-GB"/>
        </a:p>
      </dgm:t>
    </dgm:pt>
    <dgm:pt modelId="{9D8D4549-4936-463A-9F6D-DEE46BDDE55E}">
      <dgm:prSet phldrT="[Text]" custT="1"/>
      <dgm:spPr/>
      <dgm:t>
        <a:bodyPr/>
        <a:lstStyle/>
        <a:p>
          <a:r>
            <a:rPr lang="en-GB" sz="700" dirty="0"/>
            <a:t>Approximately 60% of students cycle or walk. Getting this figure to 100% would save approximately 1.5 Tons of Co2 a day! </a:t>
          </a:r>
        </a:p>
      </dgm:t>
    </dgm:pt>
    <dgm:pt modelId="{B41A82C8-C63A-4265-B733-B6516C67AB45}" type="sibTrans" cxnId="{18188682-0EA7-45C8-A737-7697EDC5B28A}">
      <dgm:prSet/>
      <dgm:spPr/>
      <dgm:t>
        <a:bodyPr/>
        <a:lstStyle/>
        <a:p>
          <a:endParaRPr lang="en-GB"/>
        </a:p>
      </dgm:t>
    </dgm:pt>
    <dgm:pt modelId="{40EFACCF-731F-495F-9C74-A356E71EF255}" type="parTrans" cxnId="{18188682-0EA7-45C8-A737-7697EDC5B28A}">
      <dgm:prSet/>
      <dgm:spPr/>
      <dgm:t>
        <a:bodyPr/>
        <a:lstStyle/>
        <a:p>
          <a:endParaRPr lang="en-GB"/>
        </a:p>
      </dgm:t>
    </dgm:pt>
    <dgm:pt modelId="{3BD26826-A214-4158-9BBF-C90EB181FD9D}" type="pres">
      <dgm:prSet presAssocID="{DE3B52FF-FB95-468A-8056-F1959AF5B7D8}" presName="rootnode" presStyleCnt="0">
        <dgm:presLayoutVars>
          <dgm:chMax/>
          <dgm:chPref/>
          <dgm:dir/>
          <dgm:animLvl val="lvl"/>
        </dgm:presLayoutVars>
      </dgm:prSet>
      <dgm:spPr/>
    </dgm:pt>
    <dgm:pt modelId="{1D648884-ABE1-41E7-BBAE-595F32C30FA9}" type="pres">
      <dgm:prSet presAssocID="{CC37F8CD-474E-442C-BCAC-619053467330}" presName="composite" presStyleCnt="0"/>
      <dgm:spPr/>
    </dgm:pt>
    <dgm:pt modelId="{FE470399-8D8C-4D41-9AE0-0EA4E368C990}" type="pres">
      <dgm:prSet presAssocID="{CC37F8CD-474E-442C-BCAC-619053467330}" presName="bentUpArrow1" presStyleLbl="alignImgPlace1" presStyleIdx="0" presStyleCnt="2"/>
      <dgm:spPr/>
    </dgm:pt>
    <dgm:pt modelId="{A2646A1A-49AC-403B-8AE9-E9B5AED0C48E}" type="pres">
      <dgm:prSet presAssocID="{CC37F8CD-474E-442C-BCAC-61905346733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4A4B33C-372D-4B21-92A9-BD03F850EA50}" type="pres">
      <dgm:prSet presAssocID="{CC37F8CD-474E-442C-BCAC-619053467330}" presName="ChildText" presStyleLbl="revTx" presStyleIdx="0" presStyleCnt="3" custScaleX="284531" custScaleY="159029" custLinFactX="5215" custLinFactNeighborX="100000" custLinFactNeighborY="-974">
        <dgm:presLayoutVars>
          <dgm:chMax val="0"/>
          <dgm:chPref val="0"/>
          <dgm:bulletEnabled val="1"/>
        </dgm:presLayoutVars>
      </dgm:prSet>
      <dgm:spPr/>
    </dgm:pt>
    <dgm:pt modelId="{605D6937-597D-4A78-A315-0FC14E78BF7E}" type="pres">
      <dgm:prSet presAssocID="{24B09FC0-EFA7-4885-90DA-11E36413D9AC}" presName="sibTrans" presStyleCnt="0"/>
      <dgm:spPr/>
    </dgm:pt>
    <dgm:pt modelId="{037710CE-6C7B-477C-ACD0-2FB97402727D}" type="pres">
      <dgm:prSet presAssocID="{068C2BAF-32C0-4A99-BBF3-3BF6D01D2ED9}" presName="composite" presStyleCnt="0"/>
      <dgm:spPr/>
    </dgm:pt>
    <dgm:pt modelId="{F1B7AA22-DBBF-45CE-801F-B74A634A3878}" type="pres">
      <dgm:prSet presAssocID="{068C2BAF-32C0-4A99-BBF3-3BF6D01D2ED9}" presName="bentUpArrow1" presStyleLbl="alignImgPlace1" presStyleIdx="1" presStyleCnt="2"/>
      <dgm:spPr/>
    </dgm:pt>
    <dgm:pt modelId="{8BDF8C57-9822-4B8C-B094-9442F570F0B0}" type="pres">
      <dgm:prSet presAssocID="{068C2BAF-32C0-4A99-BBF3-3BF6D01D2ED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741C376-F2F8-4C3E-A5DF-80C0CF205206}" type="pres">
      <dgm:prSet presAssocID="{068C2BAF-32C0-4A99-BBF3-3BF6D01D2ED9}" presName="ChildText" presStyleLbl="revTx" presStyleIdx="1" presStyleCnt="3" custScaleX="359761" custScaleY="126185" custLinFactX="50345" custLinFactNeighborX="100000" custLinFactNeighborY="1453">
        <dgm:presLayoutVars>
          <dgm:chMax val="0"/>
          <dgm:chPref val="0"/>
          <dgm:bulletEnabled val="1"/>
        </dgm:presLayoutVars>
      </dgm:prSet>
      <dgm:spPr/>
    </dgm:pt>
    <dgm:pt modelId="{3D60B361-FBB5-466E-B4B0-76AB9DE2A88B}" type="pres">
      <dgm:prSet presAssocID="{37EE05DC-98ED-4D26-9E67-DC433416F437}" presName="sibTrans" presStyleCnt="0"/>
      <dgm:spPr/>
    </dgm:pt>
    <dgm:pt modelId="{E41DA06C-0269-4BE1-9DC0-A934A2C26935}" type="pres">
      <dgm:prSet presAssocID="{3E0A0072-A9E2-424A-B740-BCECD13B3C77}" presName="composite" presStyleCnt="0"/>
      <dgm:spPr/>
    </dgm:pt>
    <dgm:pt modelId="{A2100DFD-3D09-4CC7-97F0-4B1421DC4C15}" type="pres">
      <dgm:prSet presAssocID="{3E0A0072-A9E2-424A-B740-BCECD13B3C77}" presName="ParentText" presStyleLbl="node1" presStyleIdx="2" presStyleCnt="3" custLinFactNeighborX="-27536" custLinFactNeighborY="-25695">
        <dgm:presLayoutVars>
          <dgm:chMax val="1"/>
          <dgm:chPref val="1"/>
          <dgm:bulletEnabled val="1"/>
        </dgm:presLayoutVars>
      </dgm:prSet>
      <dgm:spPr/>
    </dgm:pt>
    <dgm:pt modelId="{FD7F6567-3C17-4AB7-930C-00FCE296533A}" type="pres">
      <dgm:prSet presAssocID="{3E0A0072-A9E2-424A-B740-BCECD13B3C77}" presName="FinalChildText" presStyleLbl="revTx" presStyleIdx="2" presStyleCnt="3" custScaleX="298914" custScaleY="222160" custLinFactNeighborX="69852" custLinFactNeighborY="-10245">
        <dgm:presLayoutVars>
          <dgm:chMax val="0"/>
          <dgm:chPref val="0"/>
          <dgm:bulletEnabled val="1"/>
        </dgm:presLayoutVars>
      </dgm:prSet>
      <dgm:spPr/>
    </dgm:pt>
  </dgm:ptLst>
  <dgm:cxnLst>
    <dgm:cxn modelId="{4AB34760-056C-4A2B-AF73-6E1EF11B30A2}" type="presOf" srcId="{57774668-ADDC-4445-94D7-9AD0C2E60B47}" destId="{FD7F6567-3C17-4AB7-930C-00FCE296533A}" srcOrd="0" destOrd="0" presId="urn:microsoft.com/office/officeart/2005/8/layout/StepDownProcess"/>
    <dgm:cxn modelId="{E4645673-CBB8-4623-A973-FDD50FDCCEF2}" srcId="{DE3B52FF-FB95-468A-8056-F1959AF5B7D8}" destId="{068C2BAF-32C0-4A99-BBF3-3BF6D01D2ED9}" srcOrd="1" destOrd="0" parTransId="{C5504022-A3E5-43FB-A00B-0AE0198E0B40}" sibTransId="{37EE05DC-98ED-4D26-9E67-DC433416F437}"/>
    <dgm:cxn modelId="{18188682-0EA7-45C8-A737-7697EDC5B28A}" srcId="{CC37F8CD-474E-442C-BCAC-619053467330}" destId="{9D8D4549-4936-463A-9F6D-DEE46BDDE55E}" srcOrd="0" destOrd="0" parTransId="{40EFACCF-731F-495F-9C74-A356E71EF255}" sibTransId="{B41A82C8-C63A-4265-B733-B6516C67AB45}"/>
    <dgm:cxn modelId="{4F025099-165A-4D3B-AF85-66D73BEB0D05}" srcId="{068C2BAF-32C0-4A99-BBF3-3BF6D01D2ED9}" destId="{4F50CA3D-FAE0-4316-A4BF-E5BB20DBCEEE}" srcOrd="0" destOrd="0" parTransId="{6D66B3BF-39E4-4082-9B73-DB7D14DF506C}" sibTransId="{37F3B492-72D5-40A9-A1B3-761A80D41D37}"/>
    <dgm:cxn modelId="{902CE9AE-31A0-4EB3-83F1-CC4D82A0C677}" srcId="{3E0A0072-A9E2-424A-B740-BCECD13B3C77}" destId="{57774668-ADDC-4445-94D7-9AD0C2E60B47}" srcOrd="0" destOrd="0" parTransId="{3BF92A18-ECE2-49B6-A828-5FB5480DFCAB}" sibTransId="{0FDF1B0A-8C8A-4A91-AA3A-7654387740B2}"/>
    <dgm:cxn modelId="{E9069FB8-EF16-4B3A-92D9-90153ADC61A1}" srcId="{DE3B52FF-FB95-468A-8056-F1959AF5B7D8}" destId="{CC37F8CD-474E-442C-BCAC-619053467330}" srcOrd="0" destOrd="0" parTransId="{381B42D5-7ADF-4536-91AB-C02D320A76AE}" sibTransId="{24B09FC0-EFA7-4885-90DA-11E36413D9AC}"/>
    <dgm:cxn modelId="{3415F0BA-C382-4546-8008-46F1A974113F}" type="presOf" srcId="{DE3B52FF-FB95-468A-8056-F1959AF5B7D8}" destId="{3BD26826-A214-4158-9BBF-C90EB181FD9D}" srcOrd="0" destOrd="0" presId="urn:microsoft.com/office/officeart/2005/8/layout/StepDownProcess"/>
    <dgm:cxn modelId="{54A149C2-A7F1-434F-861B-31A96ABD3846}" type="presOf" srcId="{CC37F8CD-474E-442C-BCAC-619053467330}" destId="{A2646A1A-49AC-403B-8AE9-E9B5AED0C48E}" srcOrd="0" destOrd="0" presId="urn:microsoft.com/office/officeart/2005/8/layout/StepDownProcess"/>
    <dgm:cxn modelId="{863882C4-82B3-4DA8-BD26-09EF89E7472A}" type="presOf" srcId="{3E0A0072-A9E2-424A-B740-BCECD13B3C77}" destId="{A2100DFD-3D09-4CC7-97F0-4B1421DC4C15}" srcOrd="0" destOrd="0" presId="urn:microsoft.com/office/officeart/2005/8/layout/StepDownProcess"/>
    <dgm:cxn modelId="{917132C7-71C7-4F92-8784-02617466909D}" srcId="{DE3B52FF-FB95-468A-8056-F1959AF5B7D8}" destId="{3E0A0072-A9E2-424A-B740-BCECD13B3C77}" srcOrd="2" destOrd="0" parTransId="{4DBFD0E5-937A-461A-81D2-E82BDFCEF487}" sibTransId="{2474FF9E-4BAF-4FFD-93AE-0DFA1EC3B629}"/>
    <dgm:cxn modelId="{344E70DA-5A7B-42C0-B0F1-222427286207}" type="presOf" srcId="{9D8D4549-4936-463A-9F6D-DEE46BDDE55E}" destId="{24A4B33C-372D-4B21-92A9-BD03F850EA50}" srcOrd="0" destOrd="0" presId="urn:microsoft.com/office/officeart/2005/8/layout/StepDownProcess"/>
    <dgm:cxn modelId="{29F271DB-120E-4A3A-AA99-C5A386B5D31E}" type="presOf" srcId="{068C2BAF-32C0-4A99-BBF3-3BF6D01D2ED9}" destId="{8BDF8C57-9822-4B8C-B094-9442F570F0B0}" srcOrd="0" destOrd="0" presId="urn:microsoft.com/office/officeart/2005/8/layout/StepDownProcess"/>
    <dgm:cxn modelId="{B6EEC6EA-EF40-4BF1-8C86-09F5957C92F6}" type="presOf" srcId="{4F50CA3D-FAE0-4316-A4BF-E5BB20DBCEEE}" destId="{7741C376-F2F8-4C3E-A5DF-80C0CF205206}" srcOrd="0" destOrd="0" presId="urn:microsoft.com/office/officeart/2005/8/layout/StepDownProcess"/>
    <dgm:cxn modelId="{AFF1A256-58A9-4547-81D2-523E7822EE52}" type="presParOf" srcId="{3BD26826-A214-4158-9BBF-C90EB181FD9D}" destId="{1D648884-ABE1-41E7-BBAE-595F32C30FA9}" srcOrd="0" destOrd="0" presId="urn:microsoft.com/office/officeart/2005/8/layout/StepDownProcess"/>
    <dgm:cxn modelId="{4F331F9E-70E0-4C56-B146-A0D862DFA060}" type="presParOf" srcId="{1D648884-ABE1-41E7-BBAE-595F32C30FA9}" destId="{FE470399-8D8C-4D41-9AE0-0EA4E368C990}" srcOrd="0" destOrd="0" presId="urn:microsoft.com/office/officeart/2005/8/layout/StepDownProcess"/>
    <dgm:cxn modelId="{F344EB66-8F15-4F61-BB79-81ED3E34F321}" type="presParOf" srcId="{1D648884-ABE1-41E7-BBAE-595F32C30FA9}" destId="{A2646A1A-49AC-403B-8AE9-E9B5AED0C48E}" srcOrd="1" destOrd="0" presId="urn:microsoft.com/office/officeart/2005/8/layout/StepDownProcess"/>
    <dgm:cxn modelId="{155EBBC9-A930-472A-9197-761E7DFCBB01}" type="presParOf" srcId="{1D648884-ABE1-41E7-BBAE-595F32C30FA9}" destId="{24A4B33C-372D-4B21-92A9-BD03F850EA50}" srcOrd="2" destOrd="0" presId="urn:microsoft.com/office/officeart/2005/8/layout/StepDownProcess"/>
    <dgm:cxn modelId="{AFC4302D-7CDF-474C-8AF6-F4FCE6E933A9}" type="presParOf" srcId="{3BD26826-A214-4158-9BBF-C90EB181FD9D}" destId="{605D6937-597D-4A78-A315-0FC14E78BF7E}" srcOrd="1" destOrd="0" presId="urn:microsoft.com/office/officeart/2005/8/layout/StepDownProcess"/>
    <dgm:cxn modelId="{8BE03208-7276-4683-9F86-658A6505F05E}" type="presParOf" srcId="{3BD26826-A214-4158-9BBF-C90EB181FD9D}" destId="{037710CE-6C7B-477C-ACD0-2FB97402727D}" srcOrd="2" destOrd="0" presId="urn:microsoft.com/office/officeart/2005/8/layout/StepDownProcess"/>
    <dgm:cxn modelId="{CC10760D-13AA-474C-BBE3-829E017E550A}" type="presParOf" srcId="{037710CE-6C7B-477C-ACD0-2FB97402727D}" destId="{F1B7AA22-DBBF-45CE-801F-B74A634A3878}" srcOrd="0" destOrd="0" presId="urn:microsoft.com/office/officeart/2005/8/layout/StepDownProcess"/>
    <dgm:cxn modelId="{C6AF3369-6F08-4E1B-974F-D9F876779D98}" type="presParOf" srcId="{037710CE-6C7B-477C-ACD0-2FB97402727D}" destId="{8BDF8C57-9822-4B8C-B094-9442F570F0B0}" srcOrd="1" destOrd="0" presId="urn:microsoft.com/office/officeart/2005/8/layout/StepDownProcess"/>
    <dgm:cxn modelId="{0067A0ED-1C43-45C8-9E2A-AEF91BE136C2}" type="presParOf" srcId="{037710CE-6C7B-477C-ACD0-2FB97402727D}" destId="{7741C376-F2F8-4C3E-A5DF-80C0CF205206}" srcOrd="2" destOrd="0" presId="urn:microsoft.com/office/officeart/2005/8/layout/StepDownProcess"/>
    <dgm:cxn modelId="{123D049B-AE3C-45E6-8236-4549544CE23A}" type="presParOf" srcId="{3BD26826-A214-4158-9BBF-C90EB181FD9D}" destId="{3D60B361-FBB5-466E-B4B0-76AB9DE2A88B}" srcOrd="3" destOrd="0" presId="urn:microsoft.com/office/officeart/2005/8/layout/StepDownProcess"/>
    <dgm:cxn modelId="{D8694FD5-0DEA-4E67-B91F-2AFA0A8865AE}" type="presParOf" srcId="{3BD26826-A214-4158-9BBF-C90EB181FD9D}" destId="{E41DA06C-0269-4BE1-9DC0-A934A2C26935}" srcOrd="4" destOrd="0" presId="urn:microsoft.com/office/officeart/2005/8/layout/StepDownProcess"/>
    <dgm:cxn modelId="{0F7BEDE8-7AB8-4560-BB9F-88211F3ABE07}" type="presParOf" srcId="{E41DA06C-0269-4BE1-9DC0-A934A2C26935}" destId="{A2100DFD-3D09-4CC7-97F0-4B1421DC4C15}" srcOrd="0" destOrd="0" presId="urn:microsoft.com/office/officeart/2005/8/layout/StepDownProcess"/>
    <dgm:cxn modelId="{B2CB5690-41F7-4031-8111-D331FADD83BB}" type="presParOf" srcId="{E41DA06C-0269-4BE1-9DC0-A934A2C26935}" destId="{FD7F6567-3C17-4AB7-930C-00FCE296533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2D755-3446-4BB9-A854-EFB82D545C31}">
      <dsp:nvSpPr>
        <dsp:cNvPr id="0" name=""/>
        <dsp:cNvSpPr/>
      </dsp:nvSpPr>
      <dsp:spPr>
        <a:xfrm>
          <a:off x="0" y="2085277"/>
          <a:ext cx="400943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D50BF-4A93-4A4C-A2CD-AC6A44A21273}">
      <dsp:nvSpPr>
        <dsp:cNvPr id="0" name=""/>
        <dsp:cNvSpPr/>
      </dsp:nvSpPr>
      <dsp:spPr>
        <a:xfrm>
          <a:off x="0" y="1189617"/>
          <a:ext cx="400943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85E42-9CF8-4980-A8C9-0FDA8E935287}">
      <dsp:nvSpPr>
        <dsp:cNvPr id="0" name=""/>
        <dsp:cNvSpPr/>
      </dsp:nvSpPr>
      <dsp:spPr>
        <a:xfrm>
          <a:off x="0" y="293957"/>
          <a:ext cx="400943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CB4EA-7502-4524-A7B5-34C28D5E859F}">
      <dsp:nvSpPr>
        <dsp:cNvPr id="0" name=""/>
        <dsp:cNvSpPr/>
      </dsp:nvSpPr>
      <dsp:spPr>
        <a:xfrm>
          <a:off x="1042451" y="327"/>
          <a:ext cx="2966978" cy="2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 users commute</a:t>
          </a:r>
        </a:p>
      </dsp:txBody>
      <dsp:txXfrm>
        <a:off x="1042451" y="327"/>
        <a:ext cx="2966978" cy="293630"/>
      </dsp:txXfrm>
    </dsp:sp>
    <dsp:sp modelId="{12015392-C536-48BD-9732-EFEFC51A248C}">
      <dsp:nvSpPr>
        <dsp:cNvPr id="0" name=""/>
        <dsp:cNvSpPr/>
      </dsp:nvSpPr>
      <dsp:spPr>
        <a:xfrm>
          <a:off x="0" y="327"/>
          <a:ext cx="1042451" cy="29363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Record</a:t>
          </a:r>
        </a:p>
      </dsp:txBody>
      <dsp:txXfrm>
        <a:off x="14336" y="14663"/>
        <a:ext cx="1013779" cy="279294"/>
      </dsp:txXfrm>
    </dsp:sp>
    <dsp:sp modelId="{F92DBB84-35F7-4AD0-85C4-EA973743F54C}">
      <dsp:nvSpPr>
        <dsp:cNvPr id="0" name=""/>
        <dsp:cNvSpPr/>
      </dsp:nvSpPr>
      <dsp:spPr>
        <a:xfrm>
          <a:off x="0" y="293957"/>
          <a:ext cx="4009430" cy="587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CarbonCommuter allows you to record your journey to and from campus via your device’s location services.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More sustainable Journeys (Bike/Walk) have greater savings!</a:t>
          </a:r>
        </a:p>
      </dsp:txBody>
      <dsp:txXfrm>
        <a:off x="0" y="293957"/>
        <a:ext cx="4009430" cy="587348"/>
      </dsp:txXfrm>
    </dsp:sp>
    <dsp:sp modelId="{D7A854C1-AC79-4FC1-A290-2FE1BCA33ACE}">
      <dsp:nvSpPr>
        <dsp:cNvPr id="0" name=""/>
        <dsp:cNvSpPr/>
      </dsp:nvSpPr>
      <dsp:spPr>
        <a:xfrm>
          <a:off x="1042451" y="895987"/>
          <a:ext cx="2966978" cy="2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With Friends and Societies</a:t>
          </a:r>
        </a:p>
      </dsp:txBody>
      <dsp:txXfrm>
        <a:off x="1042451" y="895987"/>
        <a:ext cx="2966978" cy="293630"/>
      </dsp:txXfrm>
    </dsp:sp>
    <dsp:sp modelId="{33B54078-23FA-40A7-ADC1-595D0B825124}">
      <dsp:nvSpPr>
        <dsp:cNvPr id="0" name=""/>
        <dsp:cNvSpPr/>
      </dsp:nvSpPr>
      <dsp:spPr>
        <a:xfrm>
          <a:off x="0" y="895987"/>
          <a:ext cx="1042451" cy="29363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Compete</a:t>
          </a:r>
        </a:p>
      </dsp:txBody>
      <dsp:txXfrm>
        <a:off x="14336" y="910323"/>
        <a:ext cx="1013779" cy="279294"/>
      </dsp:txXfrm>
    </dsp:sp>
    <dsp:sp modelId="{88B8249A-41EF-44D2-933F-769B964A9844}">
      <dsp:nvSpPr>
        <dsp:cNvPr id="0" name=""/>
        <dsp:cNvSpPr/>
      </dsp:nvSpPr>
      <dsp:spPr>
        <a:xfrm>
          <a:off x="0" y="1189617"/>
          <a:ext cx="4009430" cy="587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CarbonCommuter allows you to follow your friends, join groups and participate in events.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You can view your group and friend's progress.</a:t>
          </a:r>
        </a:p>
      </dsp:txBody>
      <dsp:txXfrm>
        <a:off x="0" y="1189617"/>
        <a:ext cx="4009430" cy="587348"/>
      </dsp:txXfrm>
    </dsp:sp>
    <dsp:sp modelId="{9173902D-D3AE-4A8F-8412-A7A9C0CB1972}">
      <dsp:nvSpPr>
        <dsp:cNvPr id="0" name=""/>
        <dsp:cNvSpPr/>
      </dsp:nvSpPr>
      <dsp:spPr>
        <a:xfrm>
          <a:off x="1042451" y="1791647"/>
          <a:ext cx="2966978" cy="29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Badges + Leaderboard</a:t>
          </a:r>
        </a:p>
      </dsp:txBody>
      <dsp:txXfrm>
        <a:off x="1042451" y="1791647"/>
        <a:ext cx="2966978" cy="293630"/>
      </dsp:txXfrm>
    </dsp:sp>
    <dsp:sp modelId="{5A75BFF4-62BA-4978-AB65-EC052C6825AE}">
      <dsp:nvSpPr>
        <dsp:cNvPr id="0" name=""/>
        <dsp:cNvSpPr/>
      </dsp:nvSpPr>
      <dsp:spPr>
        <a:xfrm>
          <a:off x="0" y="1791647"/>
          <a:ext cx="1042451" cy="29363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Gamify</a:t>
          </a:r>
        </a:p>
      </dsp:txBody>
      <dsp:txXfrm>
        <a:off x="14336" y="1805983"/>
        <a:ext cx="1013779" cy="279294"/>
      </dsp:txXfrm>
    </dsp:sp>
    <dsp:sp modelId="{AE306641-4D42-48D1-AFBE-0EC2874578D1}">
      <dsp:nvSpPr>
        <dsp:cNvPr id="0" name=""/>
        <dsp:cNvSpPr/>
      </dsp:nvSpPr>
      <dsp:spPr>
        <a:xfrm>
          <a:off x="0" y="2085277"/>
          <a:ext cx="4009430" cy="587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CarbonCommuter has a Leaderboards where you can see the top savers, the best groups and compete for the top spot. The top savers will even earn rare badges.</a:t>
          </a:r>
        </a:p>
      </dsp:txBody>
      <dsp:txXfrm>
        <a:off x="0" y="2085277"/>
        <a:ext cx="4009430" cy="587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44B81-F5DE-4862-85BC-15BC6B497DD1}">
      <dsp:nvSpPr>
        <dsp:cNvPr id="0" name=""/>
        <dsp:cNvSpPr/>
      </dsp:nvSpPr>
      <dsp:spPr>
        <a:xfrm>
          <a:off x="0" y="513793"/>
          <a:ext cx="3963282" cy="152447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D2C16-32C5-48DC-B951-722B2A1D2D54}">
      <dsp:nvSpPr>
        <dsp:cNvPr id="0" name=""/>
        <dsp:cNvSpPr/>
      </dsp:nvSpPr>
      <dsp:spPr>
        <a:xfrm>
          <a:off x="2611934" y="884727"/>
          <a:ext cx="955019" cy="762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University closer to net zero goal</a:t>
          </a:r>
        </a:p>
      </dsp:txBody>
      <dsp:txXfrm>
        <a:off x="2611934" y="884727"/>
        <a:ext cx="955019" cy="762235"/>
      </dsp:txXfrm>
    </dsp:sp>
    <dsp:sp modelId="{24E153FE-AACE-4A86-A528-C7452D94E223}">
      <dsp:nvSpPr>
        <dsp:cNvPr id="0" name=""/>
        <dsp:cNvSpPr/>
      </dsp:nvSpPr>
      <dsp:spPr>
        <a:xfrm>
          <a:off x="1465911" y="884727"/>
          <a:ext cx="955019" cy="762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Less greenhouse gas emissions caused by students</a:t>
          </a:r>
        </a:p>
      </dsp:txBody>
      <dsp:txXfrm>
        <a:off x="1465911" y="884727"/>
        <a:ext cx="955019" cy="762235"/>
      </dsp:txXfrm>
    </dsp:sp>
    <dsp:sp modelId="{C624856A-927E-483F-A0D1-59724948ED65}">
      <dsp:nvSpPr>
        <dsp:cNvPr id="0" name=""/>
        <dsp:cNvSpPr/>
      </dsp:nvSpPr>
      <dsp:spPr>
        <a:xfrm>
          <a:off x="319887" y="884727"/>
          <a:ext cx="955019" cy="762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More people taking sustainable journeys</a:t>
          </a:r>
        </a:p>
      </dsp:txBody>
      <dsp:txXfrm>
        <a:off x="319887" y="884727"/>
        <a:ext cx="955019" cy="762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70399-8D8C-4D41-9AE0-0EA4E368C990}">
      <dsp:nvSpPr>
        <dsp:cNvPr id="0" name=""/>
        <dsp:cNvSpPr/>
      </dsp:nvSpPr>
      <dsp:spPr>
        <a:xfrm rot="5400000">
          <a:off x="399552" y="473274"/>
          <a:ext cx="366744" cy="417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46A1A-49AC-403B-8AE9-E9B5AED0C48E}">
      <dsp:nvSpPr>
        <dsp:cNvPr id="0" name=""/>
        <dsp:cNvSpPr/>
      </dsp:nvSpPr>
      <dsp:spPr>
        <a:xfrm>
          <a:off x="302387" y="66730"/>
          <a:ext cx="617382" cy="43214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Students</a:t>
          </a:r>
        </a:p>
      </dsp:txBody>
      <dsp:txXfrm>
        <a:off x="323486" y="87829"/>
        <a:ext cx="575184" cy="389949"/>
      </dsp:txXfrm>
    </dsp:sp>
    <dsp:sp modelId="{24A4B33C-372D-4B21-92A9-BD03F850EA50}">
      <dsp:nvSpPr>
        <dsp:cNvPr id="0" name=""/>
        <dsp:cNvSpPr/>
      </dsp:nvSpPr>
      <dsp:spPr>
        <a:xfrm>
          <a:off x="977916" y="1455"/>
          <a:ext cx="1277615" cy="555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/>
            <a:t>Approximately 60% of students cycle or walk. Getting this figure to 100% would save approximately 1.5 Tons of Co2 a day! </a:t>
          </a:r>
        </a:p>
      </dsp:txBody>
      <dsp:txXfrm>
        <a:off x="977916" y="1455"/>
        <a:ext cx="1277615" cy="555457"/>
      </dsp:txXfrm>
    </dsp:sp>
    <dsp:sp modelId="{F1B7AA22-DBBF-45CE-801F-B74A634A3878}">
      <dsp:nvSpPr>
        <dsp:cNvPr id="0" name=""/>
        <dsp:cNvSpPr/>
      </dsp:nvSpPr>
      <dsp:spPr>
        <a:xfrm rot="5400000">
          <a:off x="1110289" y="963233"/>
          <a:ext cx="366744" cy="4175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8C57-9822-4B8C-B094-9442F570F0B0}">
      <dsp:nvSpPr>
        <dsp:cNvPr id="0" name=""/>
        <dsp:cNvSpPr/>
      </dsp:nvSpPr>
      <dsp:spPr>
        <a:xfrm>
          <a:off x="1013124" y="556689"/>
          <a:ext cx="617382" cy="43214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Staff</a:t>
          </a:r>
        </a:p>
      </dsp:txBody>
      <dsp:txXfrm>
        <a:off x="1034223" y="577788"/>
        <a:ext cx="575184" cy="389949"/>
      </dsp:txXfrm>
    </dsp:sp>
    <dsp:sp modelId="{7741C376-F2F8-4C3E-A5DF-80C0CF205206}">
      <dsp:nvSpPr>
        <dsp:cNvPr id="0" name=""/>
        <dsp:cNvSpPr/>
      </dsp:nvSpPr>
      <dsp:spPr>
        <a:xfrm>
          <a:off x="1722397" y="557250"/>
          <a:ext cx="1615417" cy="44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/>
            <a:t>~30% of University staff drive to campus. Assuming an average distance of 3km each way, switching to cycling could save a Ton of Co2 every day</a:t>
          </a:r>
        </a:p>
      </dsp:txBody>
      <dsp:txXfrm>
        <a:off x="1722397" y="557250"/>
        <a:ext cx="1615417" cy="440740"/>
      </dsp:txXfrm>
    </dsp:sp>
    <dsp:sp modelId="{A2100DFD-3D09-4CC7-97F0-4B1421DC4C15}">
      <dsp:nvSpPr>
        <dsp:cNvPr id="0" name=""/>
        <dsp:cNvSpPr/>
      </dsp:nvSpPr>
      <dsp:spPr>
        <a:xfrm>
          <a:off x="1553859" y="1103219"/>
          <a:ext cx="617382" cy="43214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Sustainable</a:t>
          </a:r>
        </a:p>
      </dsp:txBody>
      <dsp:txXfrm>
        <a:off x="1574958" y="1124318"/>
        <a:ext cx="575184" cy="389949"/>
      </dsp:txXfrm>
    </dsp:sp>
    <dsp:sp modelId="{FD7F6567-3C17-4AB7-930C-00FCE296533A}">
      <dsp:nvSpPr>
        <dsp:cNvPr id="0" name=""/>
        <dsp:cNvSpPr/>
      </dsp:nvSpPr>
      <dsp:spPr>
        <a:xfrm>
          <a:off x="2197044" y="1006350"/>
          <a:ext cx="1342199" cy="77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" kern="1200" dirty="0"/>
            <a:t>If CarbonCommuter encourages even 5% of students to make more sustainable journeys, This could add to Tons of Co2 not being emitted to our atmosphere</a:t>
          </a:r>
        </a:p>
      </dsp:txBody>
      <dsp:txXfrm>
        <a:off x="2197044" y="1006350"/>
        <a:ext cx="1342199" cy="775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3/20/2024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9928" y="984260"/>
            <a:ext cx="10079567" cy="2093813"/>
          </a:xfrm>
        </p:spPr>
        <p:txBody>
          <a:bodyPr anchor="b"/>
          <a:lstStyle>
            <a:lvl1pPr algn="ctr">
              <a:defRPr sz="47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9928" y="3158818"/>
            <a:ext cx="10079567" cy="1452026"/>
          </a:xfrm>
        </p:spPr>
        <p:txBody>
          <a:bodyPr/>
          <a:lstStyle>
            <a:lvl1pPr marL="0" indent="0" algn="ctr">
              <a:buNone/>
              <a:defRPr sz="2105"/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8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2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17587" y="668238"/>
            <a:ext cx="2897875" cy="47486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3961" y="668238"/>
            <a:ext cx="8525633" cy="47486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/>
          <a:stretch>
            <a:fillRect/>
          </a:stretch>
        </p:blipFill>
        <p:spPr>
          <a:xfrm>
            <a:off x="619482" y="5"/>
            <a:ext cx="2721483" cy="3421378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924"/>
          <a:stretch>
            <a:fillRect/>
          </a:stretch>
        </p:blipFill>
        <p:spPr>
          <a:xfrm>
            <a:off x="1" y="298192"/>
            <a:ext cx="1808302" cy="684276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5662702"/>
            <a:ext cx="2380511" cy="5084248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4046" y="939837"/>
            <a:ext cx="125443" cy="342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5270" y="1778009"/>
            <a:ext cx="4961196" cy="8054499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526"/>
              </a:spcBef>
              <a:spcAft>
                <a:spcPts val="1052"/>
              </a:spcAft>
              <a:defRPr sz="6314" baseline="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9083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01447" indent="-200482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403375" indent="-200482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64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60" y="1499360"/>
            <a:ext cx="11591502" cy="2501717"/>
          </a:xfrm>
        </p:spPr>
        <p:txBody>
          <a:bodyPr anchor="b"/>
          <a:lstStyle>
            <a:lvl1pPr>
              <a:defRPr sz="47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60" y="4024744"/>
            <a:ext cx="11591502" cy="1315594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0964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1929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2893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385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4822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578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67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771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0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3961" y="1804243"/>
            <a:ext cx="5711754" cy="36126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708" y="1804243"/>
            <a:ext cx="5711754" cy="3612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11" y="586101"/>
            <a:ext cx="11591502" cy="9508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711" y="1603772"/>
            <a:ext cx="5685505" cy="722532"/>
          </a:xfrm>
        </p:spPr>
        <p:txBody>
          <a:bodyPr anchor="b"/>
          <a:lstStyle>
            <a:lvl1pPr marL="0" indent="0">
              <a:buNone/>
              <a:defRPr sz="2105" b="0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711" y="2405657"/>
            <a:ext cx="5685505" cy="3022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3707" y="1603772"/>
            <a:ext cx="5713505" cy="722532"/>
          </a:xfrm>
        </p:spPr>
        <p:txBody>
          <a:bodyPr anchor="b"/>
          <a:lstStyle>
            <a:lvl1pPr marL="0" indent="0">
              <a:buNone/>
              <a:defRPr sz="2105" b="0"/>
            </a:lvl1pPr>
            <a:lvl2pPr marL="400964" indent="0">
              <a:buNone/>
              <a:defRPr sz="1754" b="1"/>
            </a:lvl2pPr>
            <a:lvl3pPr marL="801929" indent="0">
              <a:buNone/>
              <a:defRPr sz="1579" b="1"/>
            </a:lvl3pPr>
            <a:lvl4pPr marL="1202893" indent="0">
              <a:buNone/>
              <a:defRPr sz="1403" b="1"/>
            </a:lvl4pPr>
            <a:lvl5pPr marL="1603858" indent="0">
              <a:buNone/>
              <a:defRPr sz="1403" b="1"/>
            </a:lvl5pPr>
            <a:lvl6pPr marL="2004822" indent="0">
              <a:buNone/>
              <a:defRPr sz="1403" b="1"/>
            </a:lvl6pPr>
            <a:lvl7pPr marL="2405786" indent="0">
              <a:buNone/>
              <a:defRPr sz="1403" b="1"/>
            </a:lvl7pPr>
            <a:lvl8pPr marL="2806751" indent="0">
              <a:buNone/>
              <a:defRPr sz="1403" b="1"/>
            </a:lvl8pPr>
            <a:lvl9pPr marL="3207715" indent="0">
              <a:buNone/>
              <a:defRPr sz="140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03707" y="2405657"/>
            <a:ext cx="5713505" cy="3022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1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9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4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11" y="601414"/>
            <a:ext cx="4334563" cy="1202829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05" y="601415"/>
            <a:ext cx="6803708" cy="4538452"/>
          </a:xfrm>
        </p:spPr>
        <p:txBody>
          <a:bodyPr/>
          <a:lstStyle>
            <a:lvl1pPr>
              <a:defRPr sz="2806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11" y="1937891"/>
            <a:ext cx="4334563" cy="3208937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11" y="601414"/>
            <a:ext cx="4334563" cy="1202829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13505" y="601415"/>
            <a:ext cx="6803708" cy="4538452"/>
          </a:xfrm>
        </p:spPr>
        <p:txBody>
          <a:bodyPr/>
          <a:lstStyle>
            <a:lvl1pPr marL="0" indent="0">
              <a:buNone/>
              <a:defRPr sz="2806"/>
            </a:lvl1pPr>
            <a:lvl2pPr marL="400964" indent="0">
              <a:buNone/>
              <a:defRPr sz="2456"/>
            </a:lvl2pPr>
            <a:lvl3pPr marL="801929" indent="0">
              <a:buNone/>
              <a:defRPr sz="2105"/>
            </a:lvl3pPr>
            <a:lvl4pPr marL="1202893" indent="0">
              <a:buNone/>
              <a:defRPr sz="1754"/>
            </a:lvl4pPr>
            <a:lvl5pPr marL="1603858" indent="0">
              <a:buNone/>
              <a:defRPr sz="1754"/>
            </a:lvl5pPr>
            <a:lvl6pPr marL="2004822" indent="0">
              <a:buNone/>
              <a:defRPr sz="1754"/>
            </a:lvl6pPr>
            <a:lvl7pPr marL="2405786" indent="0">
              <a:buNone/>
              <a:defRPr sz="1754"/>
            </a:lvl7pPr>
            <a:lvl8pPr marL="2806751" indent="0">
              <a:buNone/>
              <a:defRPr sz="1754"/>
            </a:lvl8pPr>
            <a:lvl9pPr marL="3207715" indent="0">
              <a:buNone/>
              <a:defRPr sz="175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5711" y="1937891"/>
            <a:ext cx="4334563" cy="3208937"/>
          </a:xfrm>
        </p:spPr>
        <p:txBody>
          <a:bodyPr/>
          <a:lstStyle>
            <a:lvl1pPr marL="0" indent="0">
              <a:buNone/>
              <a:defRPr sz="1403"/>
            </a:lvl1pPr>
            <a:lvl2pPr marL="400964" indent="0">
              <a:buNone/>
              <a:defRPr sz="1228"/>
            </a:lvl2pPr>
            <a:lvl3pPr marL="801929" indent="0">
              <a:buNone/>
              <a:defRPr sz="1052"/>
            </a:lvl3pPr>
            <a:lvl4pPr marL="1202893" indent="0">
              <a:buNone/>
              <a:defRPr sz="877"/>
            </a:lvl4pPr>
            <a:lvl5pPr marL="1603858" indent="0">
              <a:buNone/>
              <a:defRPr sz="877"/>
            </a:lvl5pPr>
            <a:lvl6pPr marL="2004822" indent="0">
              <a:buNone/>
              <a:defRPr sz="877"/>
            </a:lvl6pPr>
            <a:lvl7pPr marL="2405786" indent="0">
              <a:buNone/>
              <a:defRPr sz="877"/>
            </a:lvl7pPr>
            <a:lvl8pPr marL="2806751" indent="0">
              <a:buNone/>
              <a:defRPr sz="877"/>
            </a:lvl8pPr>
            <a:lvl9pPr marL="3207715" indent="0">
              <a:buNone/>
              <a:defRPr sz="87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3436062" cy="6014145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60" y="597238"/>
            <a:ext cx="11591502" cy="1162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60" y="1910580"/>
            <a:ext cx="11591502" cy="3506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960" y="5638261"/>
            <a:ext cx="3023870" cy="3201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9" cap="all" spc="132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51809" y="5638261"/>
            <a:ext cx="4535805" cy="3201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9" cap="all" spc="132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91592" y="5638261"/>
            <a:ext cx="3023870" cy="3201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9" cap="all" spc="132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2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</p:sldLayoutIdLst>
  <p:txStyles>
    <p:titleStyle>
      <a:lvl1pPr marL="0" algn="l" defTabSz="801929" rtl="0" eaLnBrk="1" latinLnBrk="0" hangingPunct="1">
        <a:lnSpc>
          <a:spcPct val="90000"/>
        </a:lnSpc>
        <a:spcBef>
          <a:spcPct val="0"/>
        </a:spcBef>
        <a:buNone/>
        <a:defRPr lang="en-US" sz="456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00964" indent="-200482" algn="l" defTabSz="801929" rtl="0" eaLnBrk="1" latinLnBrk="0" hangingPunct="1">
        <a:lnSpc>
          <a:spcPct val="110000"/>
        </a:lnSpc>
        <a:spcBef>
          <a:spcPts val="877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56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701688" indent="-200482" algn="l" defTabSz="801929" rtl="0" eaLnBrk="1" latinLnBrk="0" hangingPunct="1">
        <a:lnSpc>
          <a:spcPct val="110000"/>
        </a:lnSpc>
        <a:spcBef>
          <a:spcPts val="439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105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102652" indent="-200482" algn="l" defTabSz="801929" rtl="0" eaLnBrk="1" latinLnBrk="0" hangingPunct="1">
        <a:lnSpc>
          <a:spcPct val="110000"/>
        </a:lnSpc>
        <a:spcBef>
          <a:spcPts val="439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754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453496" indent="-200482" algn="l" defTabSz="801929" rtl="0" eaLnBrk="1" latinLnBrk="0" hangingPunct="1">
        <a:lnSpc>
          <a:spcPct val="110000"/>
        </a:lnSpc>
        <a:spcBef>
          <a:spcPts val="439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579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1854460" indent="-200482" algn="l" defTabSz="801929" rtl="0" eaLnBrk="1" latinLnBrk="0" hangingPunct="1">
        <a:lnSpc>
          <a:spcPct val="110000"/>
        </a:lnSpc>
        <a:spcBef>
          <a:spcPts val="439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579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205304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269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233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197" indent="-200482" algn="l" defTabSz="801929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chart" Target="../charts/chart2.xml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21" Type="http://schemas.openxmlformats.org/officeDocument/2006/relationships/hyperlink" Target="https://www.reconnecting-the-student-community.co.uk/" TargetMode="External"/><Relationship Id="rId7" Type="http://schemas.openxmlformats.org/officeDocument/2006/relationships/diagramData" Target="../diagrams/data2.xml"/><Relationship Id="rId12" Type="http://schemas.openxmlformats.org/officeDocument/2006/relationships/chart" Target="../charts/chart1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23" Type="http://schemas.openxmlformats.org/officeDocument/2006/relationships/image" Target="../media/image11.pn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9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Data" Target="../diagrams/data3.xml"/><Relationship Id="rId22" Type="http://schemas.openxmlformats.org/officeDocument/2006/relationships/hyperlink" Target="https://www.carboncommuter.xy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ame 2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5" y="-1"/>
            <a:ext cx="6012641" cy="10691813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5" y="-1"/>
            <a:ext cx="6012641" cy="10691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BBDD8-0A72-E913-2448-3BA8443C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62" y="-390446"/>
            <a:ext cx="6012640" cy="2248145"/>
          </a:xfrm>
        </p:spPr>
        <p:txBody>
          <a:bodyPr vert="horz" lIns="80189" tIns="40094" rIns="80189" bIns="40094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385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Ceiling Fans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43744-8E5A-E0F7-34A5-F50C0E07E93D}"/>
              </a:ext>
            </a:extLst>
          </p:cNvPr>
          <p:cNvSpPr txBox="1"/>
          <p:nvPr/>
        </p:nvSpPr>
        <p:spPr>
          <a:xfrm>
            <a:off x="794149" y="1873051"/>
            <a:ext cx="601264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9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Abigail Hinton, Sam Townley, Giulia Brown, Charles Symonds, Eleanor Forrest &amp; Jack Skinner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332BA64-74D0-EDAE-A200-3AD15539C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079138"/>
              </p:ext>
            </p:extLst>
          </p:nvPr>
        </p:nvGraphicFramePr>
        <p:xfrm>
          <a:off x="2470090" y="2650419"/>
          <a:ext cx="4009430" cy="267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ABF1787-2786-BCD8-6339-6AAD3D546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859738"/>
              </p:ext>
            </p:extLst>
          </p:nvPr>
        </p:nvGraphicFramePr>
        <p:xfrm>
          <a:off x="2503218" y="4558709"/>
          <a:ext cx="3963282" cy="2531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3BD542E-32C2-8FCF-7940-9B23BE902B2D}"/>
              </a:ext>
            </a:extLst>
          </p:cNvPr>
          <p:cNvSpPr txBox="1"/>
          <p:nvPr/>
        </p:nvSpPr>
        <p:spPr>
          <a:xfrm>
            <a:off x="815533" y="6783955"/>
            <a:ext cx="5969873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79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Breakdown of Transport Usage by Students/Staff at University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CD8DCDD-4541-7A00-81E5-DAB417AF83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190220"/>
              </p:ext>
            </p:extLst>
          </p:nvPr>
        </p:nvGraphicFramePr>
        <p:xfrm>
          <a:off x="704755" y="7064447"/>
          <a:ext cx="1788290" cy="151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A7DCF75-4075-175F-A03D-76233460DA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581409"/>
              </p:ext>
            </p:extLst>
          </p:nvPr>
        </p:nvGraphicFramePr>
        <p:xfrm>
          <a:off x="2429518" y="7064446"/>
          <a:ext cx="1788290" cy="1515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F9D3836-AECD-91D8-D3B0-092C3A628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084934"/>
              </p:ext>
            </p:extLst>
          </p:nvPr>
        </p:nvGraphicFramePr>
        <p:xfrm>
          <a:off x="3836916" y="7116354"/>
          <a:ext cx="3539244" cy="1822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910222CA-8CE8-419A-39FA-6937D5DE3589}"/>
              </a:ext>
            </a:extLst>
          </p:cNvPr>
          <p:cNvSpPr txBox="1"/>
          <p:nvPr/>
        </p:nvSpPr>
        <p:spPr>
          <a:xfrm>
            <a:off x="3151693" y="8510683"/>
            <a:ext cx="1387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/>
              <a:t>*Figures taken from similar UK university. All calculations are approximations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3841D7D-1A55-64B2-9614-F63E439215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29049" y="9535075"/>
            <a:ext cx="1005030" cy="10243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60E7A9-8E98-215E-A91B-629C35C9172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30745" y="8846401"/>
            <a:ext cx="1478683" cy="6432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E4F3B6-E7D3-12F3-0891-95273683A5DC}"/>
              </a:ext>
            </a:extLst>
          </p:cNvPr>
          <p:cNvSpPr txBox="1"/>
          <p:nvPr/>
        </p:nvSpPr>
        <p:spPr>
          <a:xfrm>
            <a:off x="2120173" y="9498182"/>
            <a:ext cx="3317824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79" dirty="0" err="1">
                <a:solidFill>
                  <a:srgbClr val="AE6979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CarbonCommuter</a:t>
            </a:r>
            <a:r>
              <a:rPr lang="en-US" sz="1579" dirty="0">
                <a:solidFill>
                  <a:srgbClr val="AE6979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Website</a:t>
            </a:r>
            <a:endParaRPr lang="en-US" sz="1579" dirty="0">
              <a:solidFill>
                <a:schemeClr val="tx2"/>
              </a:solidFill>
              <a:hlinkClick r:id="rId2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1579" dirty="0">
                <a:solidFill>
                  <a:srgbClr val="AE6979"/>
                </a:solidFill>
                <a:hlinkClick r:id="rId22"/>
              </a:rPr>
              <a:t>https://www.carboncommuter.xyz</a:t>
            </a:r>
            <a:endParaRPr lang="en-US" sz="1579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C2E320-C556-E370-450D-4BD20D71D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6" y="8544853"/>
            <a:ext cx="2048781" cy="20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57A947-523E-8616-6989-E895C250F34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8378" y="2328135"/>
            <a:ext cx="2043878" cy="40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223920"/>
      </a:dk2>
      <a:lt2>
        <a:srgbClr val="E8E2E3"/>
      </a:lt2>
      <a:accent1>
        <a:srgbClr val="3EB399"/>
      </a:accent1>
      <a:accent2>
        <a:srgbClr val="39B766"/>
      </a:accent2>
      <a:accent3>
        <a:srgbClr val="3DB636"/>
      </a:accent3>
      <a:accent4>
        <a:srgbClr val="74B03E"/>
      </a:accent4>
      <a:accent5>
        <a:srgbClr val="9CA650"/>
      </a:accent5>
      <a:accent6>
        <a:srgbClr val="C59936"/>
      </a:accent6>
      <a:hlink>
        <a:srgbClr val="AE6979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DD6F85058F04591EAE4A04BA262E2" ma:contentTypeVersion="2" ma:contentTypeDescription="Create a new document." ma:contentTypeScope="" ma:versionID="5f6a59521022d279f94ce3aed48fcad8">
  <xsd:schema xmlns:xsd="http://www.w3.org/2001/XMLSchema" xmlns:xs="http://www.w3.org/2001/XMLSchema" xmlns:p="http://schemas.microsoft.com/office/2006/metadata/properties" xmlns:ns3="c9ad313f-c117-403d-8ccd-c6ea2ce0c31c" targetNamespace="http://schemas.microsoft.com/office/2006/metadata/properties" ma:root="true" ma:fieldsID="6df425fe62589cf8fbbe4e8f6f9b72a0" ns3:_="">
    <xsd:import namespace="c9ad313f-c117-403d-8ccd-c6ea2ce0c3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d313f-c117-403d-8ccd-c6ea2ce0c3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CA1075-EEED-4189-B8D0-A30B527E7B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ad313f-c117-403d-8ccd-c6ea2ce0c3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746E38-3E45-40EB-917C-6C82B8DF19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FBC208-84B5-4BA7-8306-5BDC2F8CE14B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c9ad313f-c117-403d-8ccd-c6ea2ce0c31c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224</TotalTime>
  <Words>253</Words>
  <Application>Microsoft Office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Next LT Pro</vt:lpstr>
      <vt:lpstr>Calibri</vt:lpstr>
      <vt:lpstr>Sabon Next LT</vt:lpstr>
      <vt:lpstr>Wingdings</vt:lpstr>
      <vt:lpstr>LuminousVTI</vt:lpstr>
      <vt:lpstr>The Ceiling Fans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Ceiling Fans</dc:title>
  <dc:creator>Skinner, Jack</dc:creator>
  <cp:lastModifiedBy>Skinner, Jack</cp:lastModifiedBy>
  <cp:revision>2</cp:revision>
  <dcterms:created xsi:type="dcterms:W3CDTF">2024-03-18T21:17:23Z</dcterms:created>
  <dcterms:modified xsi:type="dcterms:W3CDTF">2024-03-20T23:18:41Z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0x0101000D2DD6F85058F04591EAE4A04BA262E2</vt:lpwstr>
  </property>
</Properties>
</file>